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embeddedFontLst>
    <p:embeddedFont>
      <p:font typeface="Inter"/>
      <p:bold r:id="rId10"/>
    </p:embeddedFont>
    <p:embeddedFont>
      <p:font typeface="Plus Jakarta Sans"/>
      <p:bold r:id="rId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21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836539"/>
            <a:ext cx="457200" cy="4572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612" y="1950839"/>
            <a:ext cx="257175" cy="228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2598539"/>
            <a:ext cx="9101137" cy="12618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5400" b="1" i="0" u="none" dirty="0">
                <a:solidFill>
                  <a:schemeClr val="tx2"/>
                </a:solidFill>
                <a:latin typeface="Plus Jakarta Sans"/>
              </a:rPr>
              <a:t>File360</a:t>
            </a:r>
            <a:br>
              <a:rPr lang="en-US" sz="5400" b="1" i="0" u="none" dirty="0">
                <a:solidFill>
                  <a:schemeClr val="tx2"/>
                </a:solidFill>
                <a:latin typeface="Plus Jakarta Sans"/>
              </a:rPr>
            </a:br>
            <a:r>
              <a:rPr sz="2800" b="1" i="0" u="none" dirty="0">
                <a:solidFill>
                  <a:schemeClr val="tx2"/>
                </a:solidFill>
                <a:latin typeface="Plus Jakarta Sans"/>
              </a:rPr>
              <a:t>Enterprise File Tracking Application</a:t>
            </a:r>
            <a:endParaRPr sz="5400" b="1" i="0" u="none" dirty="0">
              <a:solidFill>
                <a:schemeClr val="tx2"/>
              </a:solidFill>
              <a:latin typeface="Plus Jakarta San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4335660"/>
            <a:ext cx="6762750" cy="3206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 dirty="0">
                <a:latin typeface="Inter"/>
              </a:rPr>
              <a:t>Process flow, module breakdown, and technical lifecycle overview.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1965126"/>
            <a:ext cx="2869406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94A3B8"/>
                </a:solidFill>
                <a:latin typeface="Inter"/>
              </a:rPr>
              <a:t>SYSTEM ARCHITECTURE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157412"/>
            <a:ext cx="10972800" cy="1866900"/>
          </a:xfrm>
          <a:prstGeom prst="roundRect">
            <a:avLst>
              <a:gd name="adj" fmla="val 8163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4329112"/>
            <a:ext cx="10972800" cy="1543050"/>
          </a:xfrm>
          <a:prstGeom prst="roundRect">
            <a:avLst>
              <a:gd name="adj" fmla="val 987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1237" y="4719637"/>
            <a:ext cx="9525" cy="762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259" y="3209925"/>
            <a:ext cx="142875" cy="2286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278" y="3209925"/>
            <a:ext cx="142875" cy="2286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6821" y="3209925"/>
            <a:ext cx="142875" cy="2286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9490" y="3209925"/>
            <a:ext cx="142875" cy="2286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112" y="3014662"/>
            <a:ext cx="228600" cy="3048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1856" y="3014662"/>
            <a:ext cx="266700" cy="3048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4987" y="3014662"/>
            <a:ext cx="381000" cy="3048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6243" y="3014662"/>
            <a:ext cx="266700" cy="3048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15600" y="3014662"/>
            <a:ext cx="228600" cy="3048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33675" y="5219700"/>
            <a:ext cx="142875" cy="2286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0125" y="5200650"/>
            <a:ext cx="266700" cy="2667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33750" y="5200650"/>
            <a:ext cx="304800" cy="2667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09600" y="533400"/>
            <a:ext cx="11582400" cy="4857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Plus Jakarta Sans"/>
              </a:rPr>
              <a:t>Foundational Data Hierarchy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" y="1095375"/>
            <a:ext cx="115824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64748B"/>
                </a:solidFill>
                <a:latin typeface="Inter"/>
              </a:rPr>
              <a:t>Master data prerequisites for file creation.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0125" y="2547937"/>
            <a:ext cx="1119187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3B82F6"/>
                </a:solidFill>
                <a:latin typeface="Plus Jakarta Sans"/>
              </a:rPr>
              <a:t>Organizational Flow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0125" y="4733925"/>
            <a:ext cx="588198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Classification Flow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10362" y="4814887"/>
            <a:ext cx="4576762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 i="0" u="none">
                <a:solidFill>
                  <a:srgbClr val="0F172A"/>
                </a:solidFill>
                <a:latin typeface="Inter"/>
              </a:rPr>
              <a:t>Soft Deletions:</a:t>
            </a:r>
            <a:r>
              <a:rPr sz="1500" b="0" i="0" u="none">
                <a:solidFill>
                  <a:srgbClr val="475569"/>
                </a:solidFill>
                <a:latin typeface="Inter"/>
              </a:rPr>
              <a:t> Historical relational links remain intact even after active records are removed.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7250" y="3433762"/>
            <a:ext cx="107632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00000"/>
                </a:solidFill>
                <a:latin typeface="Inter"/>
              </a:rPr>
              <a:t>Company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121818" y="3433762"/>
            <a:ext cx="8667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00000"/>
                </a:solidFill>
                <a:latin typeface="Inter"/>
              </a:rPr>
              <a:t>Branch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76837" y="3433762"/>
            <a:ext cx="12573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00000"/>
                </a:solidFill>
                <a:latin typeface="Inter"/>
              </a:rPr>
              <a:t>Department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2381" y="3433762"/>
            <a:ext cx="111442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00000"/>
                </a:solidFill>
                <a:latin typeface="Inter"/>
              </a:rPr>
              <a:t>Employee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925050" y="3433762"/>
            <a:ext cx="14097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3B82F6"/>
                </a:solidFill>
                <a:latin typeface="Inter"/>
              </a:rPr>
              <a:t>User Account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9225" y="5219700"/>
            <a:ext cx="11430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00000"/>
                </a:solidFill>
                <a:latin typeface="Inter"/>
              </a:rPr>
              <a:t>Category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90950" y="5219700"/>
            <a:ext cx="157162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00000"/>
                </a:solidFill>
                <a:latin typeface="Inter"/>
              </a:rPr>
              <a:t>Sub Category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924050"/>
            <a:ext cx="3505200" cy="1924050"/>
          </a:xfrm>
          <a:prstGeom prst="roundRect">
            <a:avLst>
              <a:gd name="adj" fmla="val 594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1924050"/>
            <a:ext cx="3505200" cy="1924050"/>
          </a:xfrm>
          <a:prstGeom prst="roundRect">
            <a:avLst>
              <a:gd name="adj" fmla="val 594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1924050"/>
            <a:ext cx="3505200" cy="1924050"/>
          </a:xfrm>
          <a:prstGeom prst="roundRect">
            <a:avLst>
              <a:gd name="adj" fmla="val 5940"/>
            </a:avLst>
          </a:prstGeom>
          <a:solidFill>
            <a:srgbClr val="FFFFFF"/>
          </a:solidFill>
          <a:ln w="9525">
            <a:solidFill>
              <a:srgbClr val="3B82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076700"/>
            <a:ext cx="5372100" cy="1724025"/>
          </a:xfrm>
          <a:prstGeom prst="roundRect">
            <a:avLst>
              <a:gd name="adj" fmla="val 662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210300" y="4076700"/>
            <a:ext cx="5372100" cy="1724025"/>
          </a:xfrm>
          <a:prstGeom prst="roundRect">
            <a:avLst>
              <a:gd name="adj" fmla="val 662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2238375"/>
            <a:ext cx="2876550" cy="3048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725" y="2238375"/>
            <a:ext cx="2876550" cy="3048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1525" y="2238375"/>
            <a:ext cx="2876550" cy="3048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925" y="4391025"/>
            <a:ext cx="4743450" cy="3048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4625" y="4391025"/>
            <a:ext cx="4743450" cy="304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600" y="533400"/>
            <a:ext cx="11582400" cy="4857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Plus Jakarta Sans"/>
              </a:rPr>
              <a:t>Core System Modules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925" y="2733675"/>
            <a:ext cx="3775471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00000"/>
                </a:solidFill>
                <a:latin typeface="Plus Jakarta Sans"/>
              </a:rPr>
              <a:t>Dashboard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925" y="3133725"/>
            <a:ext cx="359568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Inter"/>
              </a:rPr>
              <a:t>Role-scoped summary widgets.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57725" y="2733675"/>
            <a:ext cx="3775471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00000"/>
                </a:solidFill>
                <a:latin typeface="Plus Jakarta Sans"/>
              </a:rPr>
              <a:t>Masters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57725" y="3133725"/>
            <a:ext cx="29718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Inter"/>
              </a:rPr>
              <a:t>Bulk CSV import/export data management.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1525" y="2733675"/>
            <a:ext cx="3775471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1E40AF"/>
                </a:solidFill>
                <a:latin typeface="Plus Jakarta Sans"/>
              </a:rPr>
              <a:t>Transactions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1525" y="3133725"/>
            <a:ext cx="359568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334155"/>
                </a:solidFill>
                <a:latin typeface="Inter"/>
              </a:rPr>
              <a:t>The operational core lifecycle.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925" y="4886325"/>
            <a:ext cx="6225778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00000"/>
                </a:solidFill>
                <a:latin typeface="Plus Jakarta Sans"/>
              </a:rPr>
              <a:t>Report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3925" y="5286375"/>
            <a:ext cx="592931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Inter"/>
              </a:rPr>
              <a:t>Full movement audit trail and PDF exports.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24625" y="4886325"/>
            <a:ext cx="5667375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00000"/>
                </a:solidFill>
                <a:latin typeface="Plus Jakarta Sans"/>
              </a:rPr>
              <a:t>Settings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24625" y="5286375"/>
            <a:ext cx="56673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Inter"/>
              </a:rPr>
              <a:t>Permission matrix and application configuration.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4452937"/>
            <a:ext cx="10972800" cy="923925"/>
          </a:xfrm>
          <a:prstGeom prst="roundRect">
            <a:avLst>
              <a:gd name="adj" fmla="val 12371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025" y="4781550"/>
            <a:ext cx="266700" cy="2667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0" y="2347912"/>
            <a:ext cx="762000" cy="762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9000" y="2614612"/>
            <a:ext cx="228600" cy="2286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3501" y="2347912"/>
            <a:ext cx="762000" cy="762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402" y="2614612"/>
            <a:ext cx="228600" cy="2286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5903" y="2347912"/>
            <a:ext cx="762000" cy="7620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3803" y="2614612"/>
            <a:ext cx="228600" cy="2286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48304" y="2347912"/>
            <a:ext cx="762000" cy="7620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90650" y="2576512"/>
            <a:ext cx="342900" cy="3048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70201" y="2576512"/>
            <a:ext cx="228600" cy="3048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54503" y="2576512"/>
            <a:ext cx="304800" cy="3048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95954" y="2576512"/>
            <a:ext cx="26670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09600" y="533400"/>
            <a:ext cx="11582400" cy="4857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Plus Jakarta Sans"/>
              </a:rPr>
              <a:t>File Lifecycle Workflow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2028" y="3300412"/>
            <a:ext cx="1140142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F172A"/>
                </a:solidFill>
                <a:latin typeface="Plus Jakarta Sans"/>
              </a:rPr>
              <a:t>Creation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9334" y="3614737"/>
            <a:ext cx="2345531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475569"/>
                </a:solidFill>
                <a:latin typeface="Inter"/>
              </a:rPr>
              <a:t>System assigns official ID.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21856" y="3300412"/>
            <a:ext cx="232529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F172A"/>
                </a:solidFill>
                <a:latin typeface="Plus Jakarta Sans"/>
              </a:rPr>
              <a:t>Acknowledgement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93876" y="3614737"/>
            <a:ext cx="23812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475569"/>
                </a:solidFill>
                <a:latin typeface="Inter"/>
              </a:rPr>
              <a:t>Custodian marks as received.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66835" y="3300412"/>
            <a:ext cx="108013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F172A"/>
                </a:solidFill>
                <a:latin typeface="Plus Jakarta Sans"/>
              </a:rPr>
              <a:t>Transfer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6278" y="3614737"/>
            <a:ext cx="23812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475569"/>
                </a:solidFill>
                <a:latin typeface="Inter"/>
              </a:rPr>
              <a:t>Custody routing with alerts.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109239" y="3300412"/>
            <a:ext cx="104013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F172A"/>
                </a:solidFill>
                <a:latin typeface="Plus Jakarta Sans"/>
              </a:rPr>
              <a:t>Closure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38679" y="3614737"/>
            <a:ext cx="238125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475569"/>
                </a:solidFill>
                <a:latin typeface="Inter"/>
              </a:rPr>
              <a:t>Final completed movement logged.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24325" y="4691062"/>
            <a:ext cx="582572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Reopen (Conditional)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24325" y="4948237"/>
            <a:ext cx="5548312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Inter"/>
              </a:rPr>
              <a:t>Authorized users can restore closed files to active circulation.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AF091DD-EFF6-280B-89D2-215140CB427B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-298" y="1774137"/>
            <a:ext cx="12192000" cy="352879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800225"/>
            <a:ext cx="4145309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364509" y="1800225"/>
            <a:ext cx="621789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38275"/>
            <a:ext cx="257175" cy="2286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509" y="1438275"/>
            <a:ext cx="285750" cy="228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533400"/>
            <a:ext cx="11582400" cy="4857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Plus Jakarta Sans"/>
              </a:rPr>
              <a:t>System State Management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400175"/>
            <a:ext cx="4452587" cy="304800"/>
          </a:xfrm>
          <a:prstGeom prst="rect">
            <a:avLst/>
          </a:prstGeom>
          <a:noFill/>
        </p:spPr>
        <p:txBody>
          <a:bodyPr wrap="square" lIns="371475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3B82F6"/>
                </a:solidFill>
                <a:latin typeface="Plus Jakarta Sans"/>
              </a:rPr>
              <a:t>File Status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64509" y="1400175"/>
            <a:ext cx="6628797" cy="304800"/>
          </a:xfrm>
          <a:prstGeom prst="rect">
            <a:avLst/>
          </a:prstGeom>
          <a:noFill/>
        </p:spPr>
        <p:txBody>
          <a:bodyPr wrap="square" lIns="40005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Plus Jakarta Sans"/>
              </a:rPr>
              <a:t>Movement Status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047875"/>
            <a:ext cx="14287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Open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81200" y="2047875"/>
            <a:ext cx="24765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Active and in circulation.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2576512"/>
            <a:ext cx="1423838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Closed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76288" y="2476500"/>
            <a:ext cx="2873871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Work complete; currently inactive.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64509" y="2047875"/>
            <a:ext cx="16668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Not Received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26609" y="2047875"/>
            <a:ext cx="38100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Pending recipient acknowledgement.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64509" y="2438400"/>
            <a:ext cx="16668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Received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26609" y="2438400"/>
            <a:ext cx="28575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Current holder has custody.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64509" y="2828925"/>
            <a:ext cx="16668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In Progress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26609" y="2828925"/>
            <a:ext cx="264318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Actively being worked on.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64509" y="3219450"/>
            <a:ext cx="16668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Transferred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26609" y="3219450"/>
            <a:ext cx="195262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Custody is moving.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64509" y="3609975"/>
            <a:ext cx="16668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Completed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26609" y="3609975"/>
            <a:ext cx="307181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Logged alongside file closure.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233612"/>
            <a:ext cx="5295900" cy="3257550"/>
          </a:xfrm>
          <a:prstGeom prst="roundRect">
            <a:avLst>
              <a:gd name="adj" fmla="val 467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86500" y="2233612"/>
            <a:ext cx="5295900" cy="3257550"/>
          </a:xfrm>
          <a:prstGeom prst="roundRect">
            <a:avLst>
              <a:gd name="adj" fmla="val 467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2233612"/>
            <a:ext cx="5295900" cy="5715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286500" y="2233612"/>
            <a:ext cx="5295900" cy="5715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747962"/>
            <a:ext cx="57150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700" y="2747962"/>
            <a:ext cx="57150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4100512"/>
            <a:ext cx="133350" cy="1524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4481512"/>
            <a:ext cx="133350" cy="1524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4862512"/>
            <a:ext cx="133350" cy="1524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3700" y="4100512"/>
            <a:ext cx="133350" cy="1524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3700" y="4481512"/>
            <a:ext cx="133350" cy="1524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3700" y="4862512"/>
            <a:ext cx="133350" cy="1524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600" y="533400"/>
            <a:ext cx="11582400" cy="4857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Plus Jakarta Sans"/>
              </a:rPr>
              <a:t>Role-Based Access Control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6800" y="3433762"/>
            <a:ext cx="5750718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Administrator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43700" y="3433762"/>
            <a:ext cx="54483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Standard User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14450" y="4043362"/>
            <a:ext cx="42291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334155"/>
                </a:solidFill>
                <a:latin typeface="Inter"/>
              </a:rPr>
              <a:t>Organization-wide visibility.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14450" y="4424362"/>
            <a:ext cx="42291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334155"/>
                </a:solidFill>
                <a:latin typeface="Inter"/>
              </a:rPr>
              <a:t>Full master data control.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14450" y="4805362"/>
            <a:ext cx="42291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334155"/>
                </a:solidFill>
                <a:latin typeface="Inter"/>
              </a:rPr>
              <a:t>Permission matrix configuration.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91350" y="4043362"/>
            <a:ext cx="42291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334155"/>
                </a:solidFill>
                <a:latin typeface="Inter"/>
              </a:rPr>
              <a:t>Identity-bound access scope.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91350" y="4424362"/>
            <a:ext cx="42291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334155"/>
                </a:solidFill>
                <a:latin typeface="Inter"/>
              </a:rPr>
              <a:t>Action limited to assigned files.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91350" y="4805362"/>
            <a:ext cx="42291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334155"/>
                </a:solidFill>
                <a:latin typeface="Inter"/>
              </a:rPr>
              <a:t>Unregistered employees excluded.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538412"/>
            <a:ext cx="5334000" cy="1171575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2538412"/>
            <a:ext cx="5334000" cy="1171575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014787"/>
            <a:ext cx="5334000" cy="1171575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48400" y="4014787"/>
            <a:ext cx="5334000" cy="1171575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843212"/>
            <a:ext cx="342900" cy="3048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2843212"/>
            <a:ext cx="304800" cy="3048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319587"/>
            <a:ext cx="304800" cy="3048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4319587"/>
            <a:ext cx="304800" cy="304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533400"/>
            <a:ext cx="11582400" cy="4857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F172A"/>
                </a:solidFill>
                <a:latin typeface="Plus Jakarta Sans"/>
              </a:rPr>
              <a:t>Design Principles &amp; Reliability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2843212"/>
            <a:ext cx="3575446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Plus Jakarta Sans"/>
              </a:rPr>
              <a:t>Single-Custodian Model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5900" y="3205162"/>
            <a:ext cx="340518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Strict holder-only transfer rights.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86600" y="2843212"/>
            <a:ext cx="4075509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Plus Jakarta Sans"/>
              </a:rPr>
              <a:t>Identity Uniqueness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86600" y="3205162"/>
            <a:ext cx="388143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Enforced RFID and file ID uniqueness.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47800" y="4319587"/>
            <a:ext cx="3062882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Plus Jakarta Sans"/>
              </a:rPr>
              <a:t>Immutable Audit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4681537"/>
            <a:ext cx="2917031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Append-only history entries.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86600" y="4319587"/>
            <a:ext cx="3575446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Plus Jakarta Sans"/>
              </a:rPr>
              <a:t>Atomic Transactions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86600" y="4681537"/>
            <a:ext cx="340518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Fail-safe file creation sequences.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759140-C4E0-C058-B933-37325C9DC0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3688" y="4002088"/>
            <a:ext cx="65246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d-ID" altLang="en-US" sz="8000">
                <a:solidFill>
                  <a:schemeClr val="bg1"/>
                </a:solidFill>
                <a:latin typeface="Neris Black"/>
              </a:rPr>
              <a:t>THANK 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1895DB-53A8-FE21-F66E-FEE61C466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7050" y="4422775"/>
            <a:ext cx="6057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d-ID" altLang="en-US" sz="2000">
                <a:solidFill>
                  <a:schemeClr val="bg1"/>
                </a:solidFill>
                <a:latin typeface="Calibri" panose="020F0502020204030204" pitchFamily="34" charset="0"/>
              </a:rPr>
              <a:t>For your wathcing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21999A-F896-595E-E54D-96E21E67837E}"/>
              </a:ext>
            </a:extLst>
          </p:cNvPr>
          <p:cNvSpPr/>
          <p:nvPr/>
        </p:nvSpPr>
        <p:spPr>
          <a:xfrm>
            <a:off x="5364163" y="4895850"/>
            <a:ext cx="252412" cy="2524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5D411BF-E7F9-23BB-C968-57CED37C76AB}"/>
              </a:ext>
            </a:extLst>
          </p:cNvPr>
          <p:cNvSpPr/>
          <p:nvPr/>
        </p:nvSpPr>
        <p:spPr>
          <a:xfrm>
            <a:off x="5616575" y="4895850"/>
            <a:ext cx="250825" cy="2524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A726302-4E4E-5F2C-7E77-80AEEE61FC7E}"/>
              </a:ext>
            </a:extLst>
          </p:cNvPr>
          <p:cNvSpPr/>
          <p:nvPr/>
        </p:nvSpPr>
        <p:spPr>
          <a:xfrm>
            <a:off x="5867400" y="4895850"/>
            <a:ext cx="252413" cy="2524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3D06165-BEAF-A837-0082-AA8B1EA8D11A}"/>
              </a:ext>
            </a:extLst>
          </p:cNvPr>
          <p:cNvSpPr/>
          <p:nvPr/>
        </p:nvSpPr>
        <p:spPr>
          <a:xfrm>
            <a:off x="6119813" y="4895850"/>
            <a:ext cx="250825" cy="2524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B2688E3-2EC5-B006-3010-F1F2E47121CF}"/>
              </a:ext>
            </a:extLst>
          </p:cNvPr>
          <p:cNvSpPr/>
          <p:nvPr/>
        </p:nvSpPr>
        <p:spPr>
          <a:xfrm>
            <a:off x="6370638" y="4895850"/>
            <a:ext cx="250825" cy="2524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0C34B2A-9119-68C8-6181-F2972997D851}"/>
              </a:ext>
            </a:extLst>
          </p:cNvPr>
          <p:cNvSpPr/>
          <p:nvPr/>
        </p:nvSpPr>
        <p:spPr>
          <a:xfrm>
            <a:off x="6621463" y="4895850"/>
            <a:ext cx="252412" cy="2524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grpSp>
        <p:nvGrpSpPr>
          <p:cNvPr id="10" name="Group 2">
            <a:extLst>
              <a:ext uri="{FF2B5EF4-FFF2-40B4-BE49-F238E27FC236}">
                <a16:creationId xmlns:a16="http://schemas.microsoft.com/office/drawing/2014/main" id="{C49B7BAE-4187-D4A9-3592-8C7A8E7ED29A}"/>
              </a:ext>
            </a:extLst>
          </p:cNvPr>
          <p:cNvGrpSpPr>
            <a:grpSpLocks/>
          </p:cNvGrpSpPr>
          <p:nvPr/>
        </p:nvGrpSpPr>
        <p:grpSpPr bwMode="auto">
          <a:xfrm>
            <a:off x="5081588" y="1314450"/>
            <a:ext cx="2028825" cy="2028825"/>
            <a:chOff x="5081786" y="1315096"/>
            <a:chExt cx="2028428" cy="2028428"/>
          </a:xfrm>
        </p:grpSpPr>
        <p:grpSp>
          <p:nvGrpSpPr>
            <p:cNvPr id="11" name="Group 6">
              <a:extLst>
                <a:ext uri="{FF2B5EF4-FFF2-40B4-BE49-F238E27FC236}">
                  <a16:creationId xmlns:a16="http://schemas.microsoft.com/office/drawing/2014/main" id="{E84FDAA2-3E1E-8E90-0D17-A9CBFDF0BD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81786" y="1315096"/>
              <a:ext cx="2028428" cy="2028428"/>
              <a:chOff x="3545058" y="2015197"/>
              <a:chExt cx="2827606" cy="2827606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C710709E-82B0-ECEA-FC33-221D9239B00C}"/>
                  </a:ext>
                </a:extLst>
              </p:cNvPr>
              <p:cNvSpPr/>
              <p:nvPr/>
            </p:nvSpPr>
            <p:spPr>
              <a:xfrm>
                <a:off x="3545058" y="2015197"/>
                <a:ext cx="2827606" cy="282760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86BB9DF7-09FF-5FF2-CDED-7782509E1245}"/>
                  </a:ext>
                </a:extLst>
              </p:cNvPr>
              <p:cNvSpPr/>
              <p:nvPr/>
            </p:nvSpPr>
            <p:spPr>
              <a:xfrm>
                <a:off x="3938887" y="2402389"/>
                <a:ext cx="2314300" cy="2314300"/>
              </a:xfrm>
              <a:prstGeom prst="ellipse">
                <a:avLst/>
              </a:prstGeom>
              <a:solidFill>
                <a:srgbClr val="222A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/>
              </a:p>
            </p:txBody>
          </p:sp>
        </p:grpSp>
        <p:grpSp>
          <p:nvGrpSpPr>
            <p:cNvPr id="12" name="Group 1">
              <a:extLst>
                <a:ext uri="{FF2B5EF4-FFF2-40B4-BE49-F238E27FC236}">
                  <a16:creationId xmlns:a16="http://schemas.microsoft.com/office/drawing/2014/main" id="{DBD8A6FD-65FF-CE1E-D8BF-757D5745CFD2}"/>
                </a:ext>
              </a:extLst>
            </p:cNvPr>
            <p:cNvGrpSpPr/>
            <p:nvPr/>
          </p:nvGrpSpPr>
          <p:grpSpPr>
            <a:xfrm>
              <a:off x="5691754" y="1962981"/>
              <a:ext cx="1094859" cy="1008613"/>
              <a:chOff x="5364774" y="1187772"/>
              <a:chExt cx="2119666" cy="1952692"/>
            </a:xfrm>
            <a:solidFill>
              <a:schemeClr val="bg1"/>
            </a:solidFill>
          </p:grpSpPr>
          <p:sp>
            <p:nvSpPr>
              <p:cNvPr id="13" name="Freeform 34">
                <a:extLst>
                  <a:ext uri="{FF2B5EF4-FFF2-40B4-BE49-F238E27FC236}">
                    <a16:creationId xmlns:a16="http://schemas.microsoft.com/office/drawing/2014/main" id="{96B5F84F-38FC-B04C-4779-725E20CABB0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64774" y="1187772"/>
                <a:ext cx="1511630" cy="1513107"/>
              </a:xfrm>
              <a:custGeom>
                <a:avLst/>
                <a:gdLst>
                  <a:gd name="T0" fmla="*/ 6223 w 10244"/>
                  <a:gd name="T1" fmla="*/ 1068 h 10249"/>
                  <a:gd name="T2" fmla="*/ 6451 w 10244"/>
                  <a:gd name="T3" fmla="*/ 1137 h 10249"/>
                  <a:gd name="T4" fmla="*/ 6673 w 10244"/>
                  <a:gd name="T5" fmla="*/ 1219 h 10249"/>
                  <a:gd name="T6" fmla="*/ 6889 w 10244"/>
                  <a:gd name="T7" fmla="*/ 1313 h 10249"/>
                  <a:gd name="T8" fmla="*/ 7098 w 10244"/>
                  <a:gd name="T9" fmla="*/ 1417 h 10249"/>
                  <a:gd name="T10" fmla="*/ 7342 w 10244"/>
                  <a:gd name="T11" fmla="*/ 1559 h 10249"/>
                  <a:gd name="T12" fmla="*/ 8743 w 10244"/>
                  <a:gd name="T13" fmla="*/ 3006 h 10249"/>
                  <a:gd name="T14" fmla="*/ 8947 w 10244"/>
                  <a:gd name="T15" fmla="*/ 3401 h 10249"/>
                  <a:gd name="T16" fmla="*/ 9107 w 10244"/>
                  <a:gd name="T17" fmla="*/ 3819 h 10249"/>
                  <a:gd name="T18" fmla="*/ 9224 w 10244"/>
                  <a:gd name="T19" fmla="*/ 4257 h 10249"/>
                  <a:gd name="T20" fmla="*/ 9153 w 10244"/>
                  <a:gd name="T21" fmla="*/ 6273 h 10249"/>
                  <a:gd name="T22" fmla="*/ 9006 w 10244"/>
                  <a:gd name="T23" fmla="*/ 6699 h 10249"/>
                  <a:gd name="T24" fmla="*/ 8817 w 10244"/>
                  <a:gd name="T25" fmla="*/ 7103 h 10249"/>
                  <a:gd name="T26" fmla="*/ 9350 w 10244"/>
                  <a:gd name="T27" fmla="*/ 8139 h 10249"/>
                  <a:gd name="T28" fmla="*/ 7092 w 10244"/>
                  <a:gd name="T29" fmla="*/ 8827 h 10249"/>
                  <a:gd name="T30" fmla="*/ 6689 w 10244"/>
                  <a:gd name="T31" fmla="*/ 9017 h 10249"/>
                  <a:gd name="T32" fmla="*/ 6264 w 10244"/>
                  <a:gd name="T33" fmla="*/ 9162 h 10249"/>
                  <a:gd name="T34" fmla="*/ 4152 w 10244"/>
                  <a:gd name="T35" fmla="*/ 10232 h 10249"/>
                  <a:gd name="T36" fmla="*/ 3813 w 10244"/>
                  <a:gd name="T37" fmla="*/ 9114 h 10249"/>
                  <a:gd name="T38" fmla="*/ 3395 w 10244"/>
                  <a:gd name="T39" fmla="*/ 8951 h 10249"/>
                  <a:gd name="T40" fmla="*/ 3000 w 10244"/>
                  <a:gd name="T41" fmla="*/ 8746 h 10249"/>
                  <a:gd name="T42" fmla="*/ 1558 w 10244"/>
                  <a:gd name="T43" fmla="*/ 7344 h 10249"/>
                  <a:gd name="T44" fmla="*/ 1344 w 10244"/>
                  <a:gd name="T45" fmla="*/ 6956 h 10249"/>
                  <a:gd name="T46" fmla="*/ 1170 w 10244"/>
                  <a:gd name="T47" fmla="*/ 6543 h 10249"/>
                  <a:gd name="T48" fmla="*/ 1040 w 10244"/>
                  <a:gd name="T49" fmla="*/ 6110 h 10249"/>
                  <a:gd name="T50" fmla="*/ 1049 w 10244"/>
                  <a:gd name="T51" fmla="*/ 4093 h 10249"/>
                  <a:gd name="T52" fmla="*/ 1183 w 10244"/>
                  <a:gd name="T53" fmla="*/ 3662 h 10249"/>
                  <a:gd name="T54" fmla="*/ 1361 w 10244"/>
                  <a:gd name="T55" fmla="*/ 3252 h 10249"/>
                  <a:gd name="T56" fmla="*/ 1579 w 10244"/>
                  <a:gd name="T57" fmla="*/ 2865 h 10249"/>
                  <a:gd name="T58" fmla="*/ 3033 w 10244"/>
                  <a:gd name="T59" fmla="*/ 1476 h 10249"/>
                  <a:gd name="T60" fmla="*/ 3429 w 10244"/>
                  <a:gd name="T61" fmla="*/ 1275 h 10249"/>
                  <a:gd name="T62" fmla="*/ 3849 w 10244"/>
                  <a:gd name="T63" fmla="*/ 1116 h 10249"/>
                  <a:gd name="T64" fmla="*/ 4199 w 10244"/>
                  <a:gd name="T65" fmla="*/ 0 h 10249"/>
                  <a:gd name="T66" fmla="*/ 5396 w 10244"/>
                  <a:gd name="T67" fmla="*/ 2412 h 10249"/>
                  <a:gd name="T68" fmla="*/ 6053 w 10244"/>
                  <a:gd name="T69" fmla="*/ 2564 h 10249"/>
                  <a:gd name="T70" fmla="*/ 6638 w 10244"/>
                  <a:gd name="T71" fmla="*/ 2864 h 10249"/>
                  <a:gd name="T72" fmla="*/ 7131 w 10244"/>
                  <a:gd name="T73" fmla="*/ 3291 h 10249"/>
                  <a:gd name="T74" fmla="*/ 7508 w 10244"/>
                  <a:gd name="T75" fmla="*/ 3823 h 10249"/>
                  <a:gd name="T76" fmla="*/ 7752 w 10244"/>
                  <a:gd name="T77" fmla="*/ 4441 h 10249"/>
                  <a:gd name="T78" fmla="*/ 7836 w 10244"/>
                  <a:gd name="T79" fmla="*/ 5121 h 10249"/>
                  <a:gd name="T80" fmla="*/ 7752 w 10244"/>
                  <a:gd name="T81" fmla="*/ 5801 h 10249"/>
                  <a:gd name="T82" fmla="*/ 7508 w 10244"/>
                  <a:gd name="T83" fmla="*/ 6418 h 10249"/>
                  <a:gd name="T84" fmla="*/ 7131 w 10244"/>
                  <a:gd name="T85" fmla="*/ 6951 h 10249"/>
                  <a:gd name="T86" fmla="*/ 6638 w 10244"/>
                  <a:gd name="T87" fmla="*/ 7378 h 10249"/>
                  <a:gd name="T88" fmla="*/ 6053 w 10244"/>
                  <a:gd name="T89" fmla="*/ 7678 h 10249"/>
                  <a:gd name="T90" fmla="*/ 5396 w 10244"/>
                  <a:gd name="T91" fmla="*/ 7829 h 10249"/>
                  <a:gd name="T92" fmla="*/ 4704 w 10244"/>
                  <a:gd name="T93" fmla="*/ 7812 h 10249"/>
                  <a:gd name="T94" fmla="*/ 4059 w 10244"/>
                  <a:gd name="T95" fmla="*/ 7629 h 10249"/>
                  <a:gd name="T96" fmla="*/ 3492 w 10244"/>
                  <a:gd name="T97" fmla="*/ 7302 h 10249"/>
                  <a:gd name="T98" fmla="*/ 3020 w 10244"/>
                  <a:gd name="T99" fmla="*/ 6852 h 10249"/>
                  <a:gd name="T100" fmla="*/ 2668 w 10244"/>
                  <a:gd name="T101" fmla="*/ 6301 h 10249"/>
                  <a:gd name="T102" fmla="*/ 2455 w 10244"/>
                  <a:gd name="T103" fmla="*/ 5669 h 10249"/>
                  <a:gd name="T104" fmla="*/ 2403 w 10244"/>
                  <a:gd name="T105" fmla="*/ 4981 h 10249"/>
                  <a:gd name="T106" fmla="*/ 2521 w 10244"/>
                  <a:gd name="T107" fmla="*/ 4312 h 10249"/>
                  <a:gd name="T108" fmla="*/ 2792 w 10244"/>
                  <a:gd name="T109" fmla="*/ 3710 h 10249"/>
                  <a:gd name="T110" fmla="*/ 3195 w 10244"/>
                  <a:gd name="T111" fmla="*/ 3197 h 10249"/>
                  <a:gd name="T112" fmla="*/ 3709 w 10244"/>
                  <a:gd name="T113" fmla="*/ 2793 h 10249"/>
                  <a:gd name="T114" fmla="*/ 4310 w 10244"/>
                  <a:gd name="T115" fmla="*/ 2521 h 10249"/>
                  <a:gd name="T116" fmla="*/ 4979 w 10244"/>
                  <a:gd name="T117" fmla="*/ 2402 h 10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244" h="10249">
                    <a:moveTo>
                      <a:pt x="6037" y="1022"/>
                    </a:moveTo>
                    <a:lnTo>
                      <a:pt x="6084" y="1032"/>
                    </a:lnTo>
                    <a:lnTo>
                      <a:pt x="6130" y="1044"/>
                    </a:lnTo>
                    <a:lnTo>
                      <a:pt x="6177" y="1056"/>
                    </a:lnTo>
                    <a:lnTo>
                      <a:pt x="6223" y="1068"/>
                    </a:lnTo>
                    <a:lnTo>
                      <a:pt x="6269" y="1081"/>
                    </a:lnTo>
                    <a:lnTo>
                      <a:pt x="6315" y="1094"/>
                    </a:lnTo>
                    <a:lnTo>
                      <a:pt x="6360" y="1108"/>
                    </a:lnTo>
                    <a:lnTo>
                      <a:pt x="6406" y="1122"/>
                    </a:lnTo>
                    <a:lnTo>
                      <a:pt x="6451" y="1137"/>
                    </a:lnTo>
                    <a:lnTo>
                      <a:pt x="6496" y="1152"/>
                    </a:lnTo>
                    <a:lnTo>
                      <a:pt x="6540" y="1169"/>
                    </a:lnTo>
                    <a:lnTo>
                      <a:pt x="6585" y="1185"/>
                    </a:lnTo>
                    <a:lnTo>
                      <a:pt x="6629" y="1201"/>
                    </a:lnTo>
                    <a:lnTo>
                      <a:pt x="6673" y="1219"/>
                    </a:lnTo>
                    <a:lnTo>
                      <a:pt x="6717" y="1237"/>
                    </a:lnTo>
                    <a:lnTo>
                      <a:pt x="6760" y="1255"/>
                    </a:lnTo>
                    <a:lnTo>
                      <a:pt x="6804" y="1274"/>
                    </a:lnTo>
                    <a:lnTo>
                      <a:pt x="6847" y="1292"/>
                    </a:lnTo>
                    <a:lnTo>
                      <a:pt x="6889" y="1313"/>
                    </a:lnTo>
                    <a:lnTo>
                      <a:pt x="6932" y="1332"/>
                    </a:lnTo>
                    <a:lnTo>
                      <a:pt x="6973" y="1353"/>
                    </a:lnTo>
                    <a:lnTo>
                      <a:pt x="7015" y="1374"/>
                    </a:lnTo>
                    <a:lnTo>
                      <a:pt x="7057" y="1396"/>
                    </a:lnTo>
                    <a:lnTo>
                      <a:pt x="7098" y="1417"/>
                    </a:lnTo>
                    <a:lnTo>
                      <a:pt x="7140" y="1440"/>
                    </a:lnTo>
                    <a:lnTo>
                      <a:pt x="7181" y="1463"/>
                    </a:lnTo>
                    <a:lnTo>
                      <a:pt x="7221" y="1486"/>
                    </a:lnTo>
                    <a:lnTo>
                      <a:pt x="7262" y="1509"/>
                    </a:lnTo>
                    <a:lnTo>
                      <a:pt x="7342" y="1559"/>
                    </a:lnTo>
                    <a:lnTo>
                      <a:pt x="7419" y="1609"/>
                    </a:lnTo>
                    <a:lnTo>
                      <a:pt x="8152" y="898"/>
                    </a:lnTo>
                    <a:lnTo>
                      <a:pt x="9431" y="2220"/>
                    </a:lnTo>
                    <a:lnTo>
                      <a:pt x="8698" y="2930"/>
                    </a:lnTo>
                    <a:lnTo>
                      <a:pt x="8743" y="3006"/>
                    </a:lnTo>
                    <a:lnTo>
                      <a:pt x="8787" y="3084"/>
                    </a:lnTo>
                    <a:lnTo>
                      <a:pt x="8829" y="3162"/>
                    </a:lnTo>
                    <a:lnTo>
                      <a:pt x="8870" y="3241"/>
                    </a:lnTo>
                    <a:lnTo>
                      <a:pt x="8909" y="3321"/>
                    </a:lnTo>
                    <a:lnTo>
                      <a:pt x="8947" y="3401"/>
                    </a:lnTo>
                    <a:lnTo>
                      <a:pt x="8983" y="3483"/>
                    </a:lnTo>
                    <a:lnTo>
                      <a:pt x="9016" y="3566"/>
                    </a:lnTo>
                    <a:lnTo>
                      <a:pt x="9048" y="3650"/>
                    </a:lnTo>
                    <a:lnTo>
                      <a:pt x="9079" y="3734"/>
                    </a:lnTo>
                    <a:lnTo>
                      <a:pt x="9107" y="3819"/>
                    </a:lnTo>
                    <a:lnTo>
                      <a:pt x="9135" y="3906"/>
                    </a:lnTo>
                    <a:lnTo>
                      <a:pt x="9160" y="3992"/>
                    </a:lnTo>
                    <a:lnTo>
                      <a:pt x="9183" y="4080"/>
                    </a:lnTo>
                    <a:lnTo>
                      <a:pt x="9205" y="4168"/>
                    </a:lnTo>
                    <a:lnTo>
                      <a:pt x="9224" y="4257"/>
                    </a:lnTo>
                    <a:lnTo>
                      <a:pt x="10244" y="4272"/>
                    </a:lnTo>
                    <a:lnTo>
                      <a:pt x="10219" y="6111"/>
                    </a:lnTo>
                    <a:lnTo>
                      <a:pt x="9199" y="6097"/>
                    </a:lnTo>
                    <a:lnTo>
                      <a:pt x="9177" y="6185"/>
                    </a:lnTo>
                    <a:lnTo>
                      <a:pt x="9153" y="6273"/>
                    </a:lnTo>
                    <a:lnTo>
                      <a:pt x="9127" y="6360"/>
                    </a:lnTo>
                    <a:lnTo>
                      <a:pt x="9099" y="6446"/>
                    </a:lnTo>
                    <a:lnTo>
                      <a:pt x="9071" y="6531"/>
                    </a:lnTo>
                    <a:lnTo>
                      <a:pt x="9039" y="6616"/>
                    </a:lnTo>
                    <a:lnTo>
                      <a:pt x="9006" y="6699"/>
                    </a:lnTo>
                    <a:lnTo>
                      <a:pt x="8971" y="6782"/>
                    </a:lnTo>
                    <a:lnTo>
                      <a:pt x="8936" y="6864"/>
                    </a:lnTo>
                    <a:lnTo>
                      <a:pt x="8898" y="6945"/>
                    </a:lnTo>
                    <a:lnTo>
                      <a:pt x="8858" y="7024"/>
                    </a:lnTo>
                    <a:lnTo>
                      <a:pt x="8817" y="7103"/>
                    </a:lnTo>
                    <a:lnTo>
                      <a:pt x="8774" y="7181"/>
                    </a:lnTo>
                    <a:lnTo>
                      <a:pt x="8729" y="7258"/>
                    </a:lnTo>
                    <a:lnTo>
                      <a:pt x="8683" y="7334"/>
                    </a:lnTo>
                    <a:lnTo>
                      <a:pt x="8636" y="7409"/>
                    </a:lnTo>
                    <a:lnTo>
                      <a:pt x="9350" y="8139"/>
                    </a:lnTo>
                    <a:lnTo>
                      <a:pt x="8035" y="9425"/>
                    </a:lnTo>
                    <a:lnTo>
                      <a:pt x="7322" y="8695"/>
                    </a:lnTo>
                    <a:lnTo>
                      <a:pt x="7246" y="8740"/>
                    </a:lnTo>
                    <a:lnTo>
                      <a:pt x="7170" y="8785"/>
                    </a:lnTo>
                    <a:lnTo>
                      <a:pt x="7092" y="8827"/>
                    </a:lnTo>
                    <a:lnTo>
                      <a:pt x="7013" y="8868"/>
                    </a:lnTo>
                    <a:lnTo>
                      <a:pt x="6934" y="8908"/>
                    </a:lnTo>
                    <a:lnTo>
                      <a:pt x="6853" y="8946"/>
                    </a:lnTo>
                    <a:lnTo>
                      <a:pt x="6771" y="8982"/>
                    </a:lnTo>
                    <a:lnTo>
                      <a:pt x="6689" y="9017"/>
                    </a:lnTo>
                    <a:lnTo>
                      <a:pt x="6605" y="9049"/>
                    </a:lnTo>
                    <a:lnTo>
                      <a:pt x="6522" y="9080"/>
                    </a:lnTo>
                    <a:lnTo>
                      <a:pt x="6436" y="9110"/>
                    </a:lnTo>
                    <a:lnTo>
                      <a:pt x="6350" y="9137"/>
                    </a:lnTo>
                    <a:lnTo>
                      <a:pt x="6264" y="9162"/>
                    </a:lnTo>
                    <a:lnTo>
                      <a:pt x="6176" y="9187"/>
                    </a:lnTo>
                    <a:lnTo>
                      <a:pt x="6088" y="9208"/>
                    </a:lnTo>
                    <a:lnTo>
                      <a:pt x="5999" y="9228"/>
                    </a:lnTo>
                    <a:lnTo>
                      <a:pt x="5990" y="10249"/>
                    </a:lnTo>
                    <a:lnTo>
                      <a:pt x="4152" y="10232"/>
                    </a:lnTo>
                    <a:lnTo>
                      <a:pt x="4162" y="9211"/>
                    </a:lnTo>
                    <a:lnTo>
                      <a:pt x="4074" y="9190"/>
                    </a:lnTo>
                    <a:lnTo>
                      <a:pt x="3986" y="9166"/>
                    </a:lnTo>
                    <a:lnTo>
                      <a:pt x="3899" y="9141"/>
                    </a:lnTo>
                    <a:lnTo>
                      <a:pt x="3813" y="9114"/>
                    </a:lnTo>
                    <a:lnTo>
                      <a:pt x="3727" y="9084"/>
                    </a:lnTo>
                    <a:lnTo>
                      <a:pt x="3643" y="9054"/>
                    </a:lnTo>
                    <a:lnTo>
                      <a:pt x="3559" y="9022"/>
                    </a:lnTo>
                    <a:lnTo>
                      <a:pt x="3477" y="8987"/>
                    </a:lnTo>
                    <a:lnTo>
                      <a:pt x="3395" y="8951"/>
                    </a:lnTo>
                    <a:lnTo>
                      <a:pt x="3314" y="8913"/>
                    </a:lnTo>
                    <a:lnTo>
                      <a:pt x="3234" y="8874"/>
                    </a:lnTo>
                    <a:lnTo>
                      <a:pt x="3154" y="8833"/>
                    </a:lnTo>
                    <a:lnTo>
                      <a:pt x="3077" y="8790"/>
                    </a:lnTo>
                    <a:lnTo>
                      <a:pt x="3000" y="8746"/>
                    </a:lnTo>
                    <a:lnTo>
                      <a:pt x="2923" y="8701"/>
                    </a:lnTo>
                    <a:lnTo>
                      <a:pt x="2849" y="8653"/>
                    </a:lnTo>
                    <a:lnTo>
                      <a:pt x="2123" y="9371"/>
                    </a:lnTo>
                    <a:lnTo>
                      <a:pt x="832" y="8062"/>
                    </a:lnTo>
                    <a:lnTo>
                      <a:pt x="1558" y="7344"/>
                    </a:lnTo>
                    <a:lnTo>
                      <a:pt x="1512" y="7268"/>
                    </a:lnTo>
                    <a:lnTo>
                      <a:pt x="1467" y="7191"/>
                    </a:lnTo>
                    <a:lnTo>
                      <a:pt x="1424" y="7115"/>
                    </a:lnTo>
                    <a:lnTo>
                      <a:pt x="1383" y="7036"/>
                    </a:lnTo>
                    <a:lnTo>
                      <a:pt x="1344" y="6956"/>
                    </a:lnTo>
                    <a:lnTo>
                      <a:pt x="1306" y="6875"/>
                    </a:lnTo>
                    <a:lnTo>
                      <a:pt x="1269" y="6793"/>
                    </a:lnTo>
                    <a:lnTo>
                      <a:pt x="1234" y="6711"/>
                    </a:lnTo>
                    <a:lnTo>
                      <a:pt x="1201" y="6628"/>
                    </a:lnTo>
                    <a:lnTo>
                      <a:pt x="1170" y="6543"/>
                    </a:lnTo>
                    <a:lnTo>
                      <a:pt x="1140" y="6458"/>
                    </a:lnTo>
                    <a:lnTo>
                      <a:pt x="1112" y="6372"/>
                    </a:lnTo>
                    <a:lnTo>
                      <a:pt x="1087" y="6286"/>
                    </a:lnTo>
                    <a:lnTo>
                      <a:pt x="1062" y="6198"/>
                    </a:lnTo>
                    <a:lnTo>
                      <a:pt x="1040" y="6110"/>
                    </a:lnTo>
                    <a:lnTo>
                      <a:pt x="1019" y="6022"/>
                    </a:lnTo>
                    <a:lnTo>
                      <a:pt x="0" y="6017"/>
                    </a:lnTo>
                    <a:lnTo>
                      <a:pt x="8" y="4177"/>
                    </a:lnTo>
                    <a:lnTo>
                      <a:pt x="1029" y="4183"/>
                    </a:lnTo>
                    <a:lnTo>
                      <a:pt x="1049" y="4093"/>
                    </a:lnTo>
                    <a:lnTo>
                      <a:pt x="1073" y="4005"/>
                    </a:lnTo>
                    <a:lnTo>
                      <a:pt x="1097" y="3918"/>
                    </a:lnTo>
                    <a:lnTo>
                      <a:pt x="1124" y="3832"/>
                    </a:lnTo>
                    <a:lnTo>
                      <a:pt x="1152" y="3746"/>
                    </a:lnTo>
                    <a:lnTo>
                      <a:pt x="1183" y="3662"/>
                    </a:lnTo>
                    <a:lnTo>
                      <a:pt x="1215" y="3579"/>
                    </a:lnTo>
                    <a:lnTo>
                      <a:pt x="1248" y="3496"/>
                    </a:lnTo>
                    <a:lnTo>
                      <a:pt x="1284" y="3413"/>
                    </a:lnTo>
                    <a:lnTo>
                      <a:pt x="1322" y="3332"/>
                    </a:lnTo>
                    <a:lnTo>
                      <a:pt x="1361" y="3252"/>
                    </a:lnTo>
                    <a:lnTo>
                      <a:pt x="1401" y="3172"/>
                    </a:lnTo>
                    <a:lnTo>
                      <a:pt x="1443" y="3094"/>
                    </a:lnTo>
                    <a:lnTo>
                      <a:pt x="1487" y="3016"/>
                    </a:lnTo>
                    <a:lnTo>
                      <a:pt x="1532" y="2941"/>
                    </a:lnTo>
                    <a:lnTo>
                      <a:pt x="1579" y="2865"/>
                    </a:lnTo>
                    <a:lnTo>
                      <a:pt x="859" y="2141"/>
                    </a:lnTo>
                    <a:lnTo>
                      <a:pt x="2162" y="843"/>
                    </a:lnTo>
                    <a:lnTo>
                      <a:pt x="2881" y="1568"/>
                    </a:lnTo>
                    <a:lnTo>
                      <a:pt x="2956" y="1521"/>
                    </a:lnTo>
                    <a:lnTo>
                      <a:pt x="3033" y="1476"/>
                    </a:lnTo>
                    <a:lnTo>
                      <a:pt x="3110" y="1433"/>
                    </a:lnTo>
                    <a:lnTo>
                      <a:pt x="3189" y="1391"/>
                    </a:lnTo>
                    <a:lnTo>
                      <a:pt x="3268" y="1351"/>
                    </a:lnTo>
                    <a:lnTo>
                      <a:pt x="3349" y="1312"/>
                    </a:lnTo>
                    <a:lnTo>
                      <a:pt x="3429" y="1275"/>
                    </a:lnTo>
                    <a:lnTo>
                      <a:pt x="3512" y="1240"/>
                    </a:lnTo>
                    <a:lnTo>
                      <a:pt x="3595" y="1206"/>
                    </a:lnTo>
                    <a:lnTo>
                      <a:pt x="3679" y="1175"/>
                    </a:lnTo>
                    <a:lnTo>
                      <a:pt x="3764" y="1145"/>
                    </a:lnTo>
                    <a:lnTo>
                      <a:pt x="3849" y="1116"/>
                    </a:lnTo>
                    <a:lnTo>
                      <a:pt x="3936" y="1090"/>
                    </a:lnTo>
                    <a:lnTo>
                      <a:pt x="4023" y="1065"/>
                    </a:lnTo>
                    <a:lnTo>
                      <a:pt x="4110" y="1043"/>
                    </a:lnTo>
                    <a:lnTo>
                      <a:pt x="4199" y="1022"/>
                    </a:lnTo>
                    <a:lnTo>
                      <a:pt x="4199" y="0"/>
                    </a:lnTo>
                    <a:lnTo>
                      <a:pt x="6037" y="0"/>
                    </a:lnTo>
                    <a:lnTo>
                      <a:pt x="6037" y="1022"/>
                    </a:lnTo>
                    <a:close/>
                    <a:moveTo>
                      <a:pt x="5118" y="2399"/>
                    </a:moveTo>
                    <a:lnTo>
                      <a:pt x="5258" y="2402"/>
                    </a:lnTo>
                    <a:lnTo>
                      <a:pt x="5396" y="2412"/>
                    </a:lnTo>
                    <a:lnTo>
                      <a:pt x="5532" y="2430"/>
                    </a:lnTo>
                    <a:lnTo>
                      <a:pt x="5666" y="2454"/>
                    </a:lnTo>
                    <a:lnTo>
                      <a:pt x="5798" y="2484"/>
                    </a:lnTo>
                    <a:lnTo>
                      <a:pt x="5926" y="2521"/>
                    </a:lnTo>
                    <a:lnTo>
                      <a:pt x="6053" y="2564"/>
                    </a:lnTo>
                    <a:lnTo>
                      <a:pt x="6176" y="2613"/>
                    </a:lnTo>
                    <a:lnTo>
                      <a:pt x="6297" y="2667"/>
                    </a:lnTo>
                    <a:lnTo>
                      <a:pt x="6414" y="2728"/>
                    </a:lnTo>
                    <a:lnTo>
                      <a:pt x="6528" y="2793"/>
                    </a:lnTo>
                    <a:lnTo>
                      <a:pt x="6638" y="2864"/>
                    </a:lnTo>
                    <a:lnTo>
                      <a:pt x="6744" y="2940"/>
                    </a:lnTo>
                    <a:lnTo>
                      <a:pt x="6848" y="3021"/>
                    </a:lnTo>
                    <a:lnTo>
                      <a:pt x="6946" y="3106"/>
                    </a:lnTo>
                    <a:lnTo>
                      <a:pt x="7041" y="3197"/>
                    </a:lnTo>
                    <a:lnTo>
                      <a:pt x="7131" y="3291"/>
                    </a:lnTo>
                    <a:lnTo>
                      <a:pt x="7216" y="3389"/>
                    </a:lnTo>
                    <a:lnTo>
                      <a:pt x="7297" y="3493"/>
                    </a:lnTo>
                    <a:lnTo>
                      <a:pt x="7372" y="3599"/>
                    </a:lnTo>
                    <a:lnTo>
                      <a:pt x="7443" y="3710"/>
                    </a:lnTo>
                    <a:lnTo>
                      <a:pt x="7508" y="3823"/>
                    </a:lnTo>
                    <a:lnTo>
                      <a:pt x="7569" y="3941"/>
                    </a:lnTo>
                    <a:lnTo>
                      <a:pt x="7623" y="4062"/>
                    </a:lnTo>
                    <a:lnTo>
                      <a:pt x="7672" y="4185"/>
                    </a:lnTo>
                    <a:lnTo>
                      <a:pt x="7715" y="4312"/>
                    </a:lnTo>
                    <a:lnTo>
                      <a:pt x="7752" y="4441"/>
                    </a:lnTo>
                    <a:lnTo>
                      <a:pt x="7781" y="4573"/>
                    </a:lnTo>
                    <a:lnTo>
                      <a:pt x="7806" y="4707"/>
                    </a:lnTo>
                    <a:lnTo>
                      <a:pt x="7823" y="4843"/>
                    </a:lnTo>
                    <a:lnTo>
                      <a:pt x="7833" y="4981"/>
                    </a:lnTo>
                    <a:lnTo>
                      <a:pt x="7836" y="5121"/>
                    </a:lnTo>
                    <a:lnTo>
                      <a:pt x="7833" y="5261"/>
                    </a:lnTo>
                    <a:lnTo>
                      <a:pt x="7823" y="5399"/>
                    </a:lnTo>
                    <a:lnTo>
                      <a:pt x="7806" y="5535"/>
                    </a:lnTo>
                    <a:lnTo>
                      <a:pt x="7781" y="5669"/>
                    </a:lnTo>
                    <a:lnTo>
                      <a:pt x="7752" y="5801"/>
                    </a:lnTo>
                    <a:lnTo>
                      <a:pt x="7715" y="5930"/>
                    </a:lnTo>
                    <a:lnTo>
                      <a:pt x="7672" y="6057"/>
                    </a:lnTo>
                    <a:lnTo>
                      <a:pt x="7623" y="6181"/>
                    </a:lnTo>
                    <a:lnTo>
                      <a:pt x="7569" y="6301"/>
                    </a:lnTo>
                    <a:lnTo>
                      <a:pt x="7508" y="6418"/>
                    </a:lnTo>
                    <a:lnTo>
                      <a:pt x="7443" y="6532"/>
                    </a:lnTo>
                    <a:lnTo>
                      <a:pt x="7372" y="6643"/>
                    </a:lnTo>
                    <a:lnTo>
                      <a:pt x="7297" y="6749"/>
                    </a:lnTo>
                    <a:lnTo>
                      <a:pt x="7216" y="6852"/>
                    </a:lnTo>
                    <a:lnTo>
                      <a:pt x="7131" y="6951"/>
                    </a:lnTo>
                    <a:lnTo>
                      <a:pt x="7041" y="7046"/>
                    </a:lnTo>
                    <a:lnTo>
                      <a:pt x="6946" y="7136"/>
                    </a:lnTo>
                    <a:lnTo>
                      <a:pt x="6848" y="7221"/>
                    </a:lnTo>
                    <a:lnTo>
                      <a:pt x="6744" y="7302"/>
                    </a:lnTo>
                    <a:lnTo>
                      <a:pt x="6638" y="7378"/>
                    </a:lnTo>
                    <a:lnTo>
                      <a:pt x="6528" y="7448"/>
                    </a:lnTo>
                    <a:lnTo>
                      <a:pt x="6414" y="7514"/>
                    </a:lnTo>
                    <a:lnTo>
                      <a:pt x="6297" y="7574"/>
                    </a:lnTo>
                    <a:lnTo>
                      <a:pt x="6176" y="7629"/>
                    </a:lnTo>
                    <a:lnTo>
                      <a:pt x="6053" y="7678"/>
                    </a:lnTo>
                    <a:lnTo>
                      <a:pt x="5926" y="7721"/>
                    </a:lnTo>
                    <a:lnTo>
                      <a:pt x="5798" y="7758"/>
                    </a:lnTo>
                    <a:lnTo>
                      <a:pt x="5666" y="7787"/>
                    </a:lnTo>
                    <a:lnTo>
                      <a:pt x="5532" y="7812"/>
                    </a:lnTo>
                    <a:lnTo>
                      <a:pt x="5396" y="7829"/>
                    </a:lnTo>
                    <a:lnTo>
                      <a:pt x="5258" y="7839"/>
                    </a:lnTo>
                    <a:lnTo>
                      <a:pt x="5118" y="7842"/>
                    </a:lnTo>
                    <a:lnTo>
                      <a:pt x="4979" y="7839"/>
                    </a:lnTo>
                    <a:lnTo>
                      <a:pt x="4841" y="7829"/>
                    </a:lnTo>
                    <a:lnTo>
                      <a:pt x="4704" y="7812"/>
                    </a:lnTo>
                    <a:lnTo>
                      <a:pt x="4571" y="7787"/>
                    </a:lnTo>
                    <a:lnTo>
                      <a:pt x="4439" y="7758"/>
                    </a:lnTo>
                    <a:lnTo>
                      <a:pt x="4310" y="7721"/>
                    </a:lnTo>
                    <a:lnTo>
                      <a:pt x="4183" y="7678"/>
                    </a:lnTo>
                    <a:lnTo>
                      <a:pt x="4059" y="7629"/>
                    </a:lnTo>
                    <a:lnTo>
                      <a:pt x="3940" y="7574"/>
                    </a:lnTo>
                    <a:lnTo>
                      <a:pt x="3822" y="7514"/>
                    </a:lnTo>
                    <a:lnTo>
                      <a:pt x="3709" y="7448"/>
                    </a:lnTo>
                    <a:lnTo>
                      <a:pt x="3598" y="7378"/>
                    </a:lnTo>
                    <a:lnTo>
                      <a:pt x="3492" y="7302"/>
                    </a:lnTo>
                    <a:lnTo>
                      <a:pt x="3389" y="7221"/>
                    </a:lnTo>
                    <a:lnTo>
                      <a:pt x="3290" y="7136"/>
                    </a:lnTo>
                    <a:lnTo>
                      <a:pt x="3195" y="7046"/>
                    </a:lnTo>
                    <a:lnTo>
                      <a:pt x="3105" y="6951"/>
                    </a:lnTo>
                    <a:lnTo>
                      <a:pt x="3020" y="6852"/>
                    </a:lnTo>
                    <a:lnTo>
                      <a:pt x="2940" y="6749"/>
                    </a:lnTo>
                    <a:lnTo>
                      <a:pt x="2864" y="6643"/>
                    </a:lnTo>
                    <a:lnTo>
                      <a:pt x="2792" y="6532"/>
                    </a:lnTo>
                    <a:lnTo>
                      <a:pt x="2727" y="6418"/>
                    </a:lnTo>
                    <a:lnTo>
                      <a:pt x="2668" y="6301"/>
                    </a:lnTo>
                    <a:lnTo>
                      <a:pt x="2612" y="6181"/>
                    </a:lnTo>
                    <a:lnTo>
                      <a:pt x="2564" y="6057"/>
                    </a:lnTo>
                    <a:lnTo>
                      <a:pt x="2521" y="5930"/>
                    </a:lnTo>
                    <a:lnTo>
                      <a:pt x="2485" y="5801"/>
                    </a:lnTo>
                    <a:lnTo>
                      <a:pt x="2455" y="5669"/>
                    </a:lnTo>
                    <a:lnTo>
                      <a:pt x="2430" y="5535"/>
                    </a:lnTo>
                    <a:lnTo>
                      <a:pt x="2413" y="5399"/>
                    </a:lnTo>
                    <a:lnTo>
                      <a:pt x="2403" y="5261"/>
                    </a:lnTo>
                    <a:lnTo>
                      <a:pt x="2400" y="5121"/>
                    </a:lnTo>
                    <a:lnTo>
                      <a:pt x="2403" y="4981"/>
                    </a:lnTo>
                    <a:lnTo>
                      <a:pt x="2413" y="4843"/>
                    </a:lnTo>
                    <a:lnTo>
                      <a:pt x="2430" y="4707"/>
                    </a:lnTo>
                    <a:lnTo>
                      <a:pt x="2455" y="4573"/>
                    </a:lnTo>
                    <a:lnTo>
                      <a:pt x="2485" y="4441"/>
                    </a:lnTo>
                    <a:lnTo>
                      <a:pt x="2521" y="4312"/>
                    </a:lnTo>
                    <a:lnTo>
                      <a:pt x="2564" y="4185"/>
                    </a:lnTo>
                    <a:lnTo>
                      <a:pt x="2612" y="4062"/>
                    </a:lnTo>
                    <a:lnTo>
                      <a:pt x="2668" y="3941"/>
                    </a:lnTo>
                    <a:lnTo>
                      <a:pt x="2727" y="3823"/>
                    </a:lnTo>
                    <a:lnTo>
                      <a:pt x="2792" y="3710"/>
                    </a:lnTo>
                    <a:lnTo>
                      <a:pt x="2864" y="3599"/>
                    </a:lnTo>
                    <a:lnTo>
                      <a:pt x="2940" y="3493"/>
                    </a:lnTo>
                    <a:lnTo>
                      <a:pt x="3020" y="3389"/>
                    </a:lnTo>
                    <a:lnTo>
                      <a:pt x="3105" y="3291"/>
                    </a:lnTo>
                    <a:lnTo>
                      <a:pt x="3195" y="3197"/>
                    </a:lnTo>
                    <a:lnTo>
                      <a:pt x="3290" y="3106"/>
                    </a:lnTo>
                    <a:lnTo>
                      <a:pt x="3389" y="3021"/>
                    </a:lnTo>
                    <a:lnTo>
                      <a:pt x="3492" y="2940"/>
                    </a:lnTo>
                    <a:lnTo>
                      <a:pt x="3598" y="2864"/>
                    </a:lnTo>
                    <a:lnTo>
                      <a:pt x="3709" y="2793"/>
                    </a:lnTo>
                    <a:lnTo>
                      <a:pt x="3822" y="2728"/>
                    </a:lnTo>
                    <a:lnTo>
                      <a:pt x="3940" y="2667"/>
                    </a:lnTo>
                    <a:lnTo>
                      <a:pt x="4059" y="2613"/>
                    </a:lnTo>
                    <a:lnTo>
                      <a:pt x="4183" y="2564"/>
                    </a:lnTo>
                    <a:lnTo>
                      <a:pt x="4310" y="2521"/>
                    </a:lnTo>
                    <a:lnTo>
                      <a:pt x="4439" y="2484"/>
                    </a:lnTo>
                    <a:lnTo>
                      <a:pt x="4571" y="2454"/>
                    </a:lnTo>
                    <a:lnTo>
                      <a:pt x="4704" y="2430"/>
                    </a:lnTo>
                    <a:lnTo>
                      <a:pt x="4841" y="2412"/>
                    </a:lnTo>
                    <a:lnTo>
                      <a:pt x="4979" y="2402"/>
                    </a:lnTo>
                    <a:lnTo>
                      <a:pt x="5118" y="239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14" name="Freeform 20">
                <a:extLst>
                  <a:ext uri="{FF2B5EF4-FFF2-40B4-BE49-F238E27FC236}">
                    <a16:creationId xmlns:a16="http://schemas.microsoft.com/office/drawing/2014/main" id="{568995C4-D90E-5F93-BE9D-0283F3E3F22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34166" y="2089164"/>
                <a:ext cx="1050274" cy="1051300"/>
              </a:xfrm>
              <a:custGeom>
                <a:avLst/>
                <a:gdLst>
                  <a:gd name="T0" fmla="*/ 6223 w 10244"/>
                  <a:gd name="T1" fmla="*/ 1068 h 10249"/>
                  <a:gd name="T2" fmla="*/ 6451 w 10244"/>
                  <a:gd name="T3" fmla="*/ 1137 h 10249"/>
                  <a:gd name="T4" fmla="*/ 6673 w 10244"/>
                  <a:gd name="T5" fmla="*/ 1219 h 10249"/>
                  <a:gd name="T6" fmla="*/ 6889 w 10244"/>
                  <a:gd name="T7" fmla="*/ 1313 h 10249"/>
                  <a:gd name="T8" fmla="*/ 7098 w 10244"/>
                  <a:gd name="T9" fmla="*/ 1417 h 10249"/>
                  <a:gd name="T10" fmla="*/ 7342 w 10244"/>
                  <a:gd name="T11" fmla="*/ 1559 h 10249"/>
                  <a:gd name="T12" fmla="*/ 8743 w 10244"/>
                  <a:gd name="T13" fmla="*/ 3006 h 10249"/>
                  <a:gd name="T14" fmla="*/ 8947 w 10244"/>
                  <a:gd name="T15" fmla="*/ 3401 h 10249"/>
                  <a:gd name="T16" fmla="*/ 9107 w 10244"/>
                  <a:gd name="T17" fmla="*/ 3819 h 10249"/>
                  <a:gd name="T18" fmla="*/ 9224 w 10244"/>
                  <a:gd name="T19" fmla="*/ 4257 h 10249"/>
                  <a:gd name="T20" fmla="*/ 9153 w 10244"/>
                  <a:gd name="T21" fmla="*/ 6273 h 10249"/>
                  <a:gd name="T22" fmla="*/ 9006 w 10244"/>
                  <a:gd name="T23" fmla="*/ 6699 h 10249"/>
                  <a:gd name="T24" fmla="*/ 8817 w 10244"/>
                  <a:gd name="T25" fmla="*/ 7103 h 10249"/>
                  <a:gd name="T26" fmla="*/ 9350 w 10244"/>
                  <a:gd name="T27" fmla="*/ 8139 h 10249"/>
                  <a:gd name="T28" fmla="*/ 7092 w 10244"/>
                  <a:gd name="T29" fmla="*/ 8827 h 10249"/>
                  <a:gd name="T30" fmla="*/ 6689 w 10244"/>
                  <a:gd name="T31" fmla="*/ 9017 h 10249"/>
                  <a:gd name="T32" fmla="*/ 6264 w 10244"/>
                  <a:gd name="T33" fmla="*/ 9162 h 10249"/>
                  <a:gd name="T34" fmla="*/ 4152 w 10244"/>
                  <a:gd name="T35" fmla="*/ 10232 h 10249"/>
                  <a:gd name="T36" fmla="*/ 3813 w 10244"/>
                  <a:gd name="T37" fmla="*/ 9114 h 10249"/>
                  <a:gd name="T38" fmla="*/ 3395 w 10244"/>
                  <a:gd name="T39" fmla="*/ 8951 h 10249"/>
                  <a:gd name="T40" fmla="*/ 3000 w 10244"/>
                  <a:gd name="T41" fmla="*/ 8746 h 10249"/>
                  <a:gd name="T42" fmla="*/ 1558 w 10244"/>
                  <a:gd name="T43" fmla="*/ 7344 h 10249"/>
                  <a:gd name="T44" fmla="*/ 1344 w 10244"/>
                  <a:gd name="T45" fmla="*/ 6956 h 10249"/>
                  <a:gd name="T46" fmla="*/ 1170 w 10244"/>
                  <a:gd name="T47" fmla="*/ 6543 h 10249"/>
                  <a:gd name="T48" fmla="*/ 1040 w 10244"/>
                  <a:gd name="T49" fmla="*/ 6110 h 10249"/>
                  <a:gd name="T50" fmla="*/ 1049 w 10244"/>
                  <a:gd name="T51" fmla="*/ 4093 h 10249"/>
                  <a:gd name="T52" fmla="*/ 1183 w 10244"/>
                  <a:gd name="T53" fmla="*/ 3662 h 10249"/>
                  <a:gd name="T54" fmla="*/ 1361 w 10244"/>
                  <a:gd name="T55" fmla="*/ 3252 h 10249"/>
                  <a:gd name="T56" fmla="*/ 1579 w 10244"/>
                  <a:gd name="T57" fmla="*/ 2865 h 10249"/>
                  <a:gd name="T58" fmla="*/ 3033 w 10244"/>
                  <a:gd name="T59" fmla="*/ 1476 h 10249"/>
                  <a:gd name="T60" fmla="*/ 3429 w 10244"/>
                  <a:gd name="T61" fmla="*/ 1275 h 10249"/>
                  <a:gd name="T62" fmla="*/ 3849 w 10244"/>
                  <a:gd name="T63" fmla="*/ 1116 h 10249"/>
                  <a:gd name="T64" fmla="*/ 4199 w 10244"/>
                  <a:gd name="T65" fmla="*/ 0 h 10249"/>
                  <a:gd name="T66" fmla="*/ 5396 w 10244"/>
                  <a:gd name="T67" fmla="*/ 2412 h 10249"/>
                  <a:gd name="T68" fmla="*/ 6053 w 10244"/>
                  <a:gd name="T69" fmla="*/ 2564 h 10249"/>
                  <a:gd name="T70" fmla="*/ 6638 w 10244"/>
                  <a:gd name="T71" fmla="*/ 2864 h 10249"/>
                  <a:gd name="T72" fmla="*/ 7131 w 10244"/>
                  <a:gd name="T73" fmla="*/ 3291 h 10249"/>
                  <a:gd name="T74" fmla="*/ 7508 w 10244"/>
                  <a:gd name="T75" fmla="*/ 3823 h 10249"/>
                  <a:gd name="T76" fmla="*/ 7752 w 10244"/>
                  <a:gd name="T77" fmla="*/ 4441 h 10249"/>
                  <a:gd name="T78" fmla="*/ 7836 w 10244"/>
                  <a:gd name="T79" fmla="*/ 5121 h 10249"/>
                  <a:gd name="T80" fmla="*/ 7752 w 10244"/>
                  <a:gd name="T81" fmla="*/ 5801 h 10249"/>
                  <a:gd name="T82" fmla="*/ 7508 w 10244"/>
                  <a:gd name="T83" fmla="*/ 6418 h 10249"/>
                  <a:gd name="T84" fmla="*/ 7131 w 10244"/>
                  <a:gd name="T85" fmla="*/ 6951 h 10249"/>
                  <a:gd name="T86" fmla="*/ 6638 w 10244"/>
                  <a:gd name="T87" fmla="*/ 7378 h 10249"/>
                  <a:gd name="T88" fmla="*/ 6053 w 10244"/>
                  <a:gd name="T89" fmla="*/ 7678 h 10249"/>
                  <a:gd name="T90" fmla="*/ 5396 w 10244"/>
                  <a:gd name="T91" fmla="*/ 7829 h 10249"/>
                  <a:gd name="T92" fmla="*/ 4704 w 10244"/>
                  <a:gd name="T93" fmla="*/ 7812 h 10249"/>
                  <a:gd name="T94" fmla="*/ 4059 w 10244"/>
                  <a:gd name="T95" fmla="*/ 7629 h 10249"/>
                  <a:gd name="T96" fmla="*/ 3492 w 10244"/>
                  <a:gd name="T97" fmla="*/ 7302 h 10249"/>
                  <a:gd name="T98" fmla="*/ 3020 w 10244"/>
                  <a:gd name="T99" fmla="*/ 6852 h 10249"/>
                  <a:gd name="T100" fmla="*/ 2668 w 10244"/>
                  <a:gd name="T101" fmla="*/ 6301 h 10249"/>
                  <a:gd name="T102" fmla="*/ 2455 w 10244"/>
                  <a:gd name="T103" fmla="*/ 5669 h 10249"/>
                  <a:gd name="T104" fmla="*/ 2403 w 10244"/>
                  <a:gd name="T105" fmla="*/ 4981 h 10249"/>
                  <a:gd name="T106" fmla="*/ 2521 w 10244"/>
                  <a:gd name="T107" fmla="*/ 4312 h 10249"/>
                  <a:gd name="T108" fmla="*/ 2792 w 10244"/>
                  <a:gd name="T109" fmla="*/ 3710 h 10249"/>
                  <a:gd name="T110" fmla="*/ 3195 w 10244"/>
                  <a:gd name="T111" fmla="*/ 3197 h 10249"/>
                  <a:gd name="T112" fmla="*/ 3709 w 10244"/>
                  <a:gd name="T113" fmla="*/ 2793 h 10249"/>
                  <a:gd name="T114" fmla="*/ 4310 w 10244"/>
                  <a:gd name="T115" fmla="*/ 2521 h 10249"/>
                  <a:gd name="T116" fmla="*/ 4979 w 10244"/>
                  <a:gd name="T117" fmla="*/ 2402 h 10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244" h="10249">
                    <a:moveTo>
                      <a:pt x="6037" y="1022"/>
                    </a:moveTo>
                    <a:lnTo>
                      <a:pt x="6084" y="1032"/>
                    </a:lnTo>
                    <a:lnTo>
                      <a:pt x="6130" y="1044"/>
                    </a:lnTo>
                    <a:lnTo>
                      <a:pt x="6177" y="1056"/>
                    </a:lnTo>
                    <a:lnTo>
                      <a:pt x="6223" y="1068"/>
                    </a:lnTo>
                    <a:lnTo>
                      <a:pt x="6269" y="1081"/>
                    </a:lnTo>
                    <a:lnTo>
                      <a:pt x="6315" y="1094"/>
                    </a:lnTo>
                    <a:lnTo>
                      <a:pt x="6360" y="1108"/>
                    </a:lnTo>
                    <a:lnTo>
                      <a:pt x="6406" y="1122"/>
                    </a:lnTo>
                    <a:lnTo>
                      <a:pt x="6451" y="1137"/>
                    </a:lnTo>
                    <a:lnTo>
                      <a:pt x="6496" y="1152"/>
                    </a:lnTo>
                    <a:lnTo>
                      <a:pt x="6540" y="1169"/>
                    </a:lnTo>
                    <a:lnTo>
                      <a:pt x="6585" y="1185"/>
                    </a:lnTo>
                    <a:lnTo>
                      <a:pt x="6629" y="1201"/>
                    </a:lnTo>
                    <a:lnTo>
                      <a:pt x="6673" y="1219"/>
                    </a:lnTo>
                    <a:lnTo>
                      <a:pt x="6717" y="1237"/>
                    </a:lnTo>
                    <a:lnTo>
                      <a:pt x="6760" y="1255"/>
                    </a:lnTo>
                    <a:lnTo>
                      <a:pt x="6804" y="1274"/>
                    </a:lnTo>
                    <a:lnTo>
                      <a:pt x="6847" y="1292"/>
                    </a:lnTo>
                    <a:lnTo>
                      <a:pt x="6889" y="1313"/>
                    </a:lnTo>
                    <a:lnTo>
                      <a:pt x="6932" y="1332"/>
                    </a:lnTo>
                    <a:lnTo>
                      <a:pt x="6973" y="1353"/>
                    </a:lnTo>
                    <a:lnTo>
                      <a:pt x="7015" y="1374"/>
                    </a:lnTo>
                    <a:lnTo>
                      <a:pt x="7057" y="1396"/>
                    </a:lnTo>
                    <a:lnTo>
                      <a:pt x="7098" y="1417"/>
                    </a:lnTo>
                    <a:lnTo>
                      <a:pt x="7140" y="1440"/>
                    </a:lnTo>
                    <a:lnTo>
                      <a:pt x="7181" y="1463"/>
                    </a:lnTo>
                    <a:lnTo>
                      <a:pt x="7221" y="1486"/>
                    </a:lnTo>
                    <a:lnTo>
                      <a:pt x="7262" y="1509"/>
                    </a:lnTo>
                    <a:lnTo>
                      <a:pt x="7342" y="1559"/>
                    </a:lnTo>
                    <a:lnTo>
                      <a:pt x="7419" y="1609"/>
                    </a:lnTo>
                    <a:lnTo>
                      <a:pt x="8152" y="898"/>
                    </a:lnTo>
                    <a:lnTo>
                      <a:pt x="9431" y="2220"/>
                    </a:lnTo>
                    <a:lnTo>
                      <a:pt x="8698" y="2930"/>
                    </a:lnTo>
                    <a:lnTo>
                      <a:pt x="8743" y="3006"/>
                    </a:lnTo>
                    <a:lnTo>
                      <a:pt x="8787" y="3084"/>
                    </a:lnTo>
                    <a:lnTo>
                      <a:pt x="8829" y="3162"/>
                    </a:lnTo>
                    <a:lnTo>
                      <a:pt x="8870" y="3241"/>
                    </a:lnTo>
                    <a:lnTo>
                      <a:pt x="8909" y="3321"/>
                    </a:lnTo>
                    <a:lnTo>
                      <a:pt x="8947" y="3401"/>
                    </a:lnTo>
                    <a:lnTo>
                      <a:pt x="8983" y="3483"/>
                    </a:lnTo>
                    <a:lnTo>
                      <a:pt x="9016" y="3566"/>
                    </a:lnTo>
                    <a:lnTo>
                      <a:pt x="9048" y="3650"/>
                    </a:lnTo>
                    <a:lnTo>
                      <a:pt x="9079" y="3734"/>
                    </a:lnTo>
                    <a:lnTo>
                      <a:pt x="9107" y="3819"/>
                    </a:lnTo>
                    <a:lnTo>
                      <a:pt x="9135" y="3906"/>
                    </a:lnTo>
                    <a:lnTo>
                      <a:pt x="9160" y="3992"/>
                    </a:lnTo>
                    <a:lnTo>
                      <a:pt x="9183" y="4080"/>
                    </a:lnTo>
                    <a:lnTo>
                      <a:pt x="9205" y="4168"/>
                    </a:lnTo>
                    <a:lnTo>
                      <a:pt x="9224" y="4257"/>
                    </a:lnTo>
                    <a:lnTo>
                      <a:pt x="10244" y="4272"/>
                    </a:lnTo>
                    <a:lnTo>
                      <a:pt x="10219" y="6111"/>
                    </a:lnTo>
                    <a:lnTo>
                      <a:pt x="9199" y="6097"/>
                    </a:lnTo>
                    <a:lnTo>
                      <a:pt x="9177" y="6185"/>
                    </a:lnTo>
                    <a:lnTo>
                      <a:pt x="9153" y="6273"/>
                    </a:lnTo>
                    <a:lnTo>
                      <a:pt x="9127" y="6360"/>
                    </a:lnTo>
                    <a:lnTo>
                      <a:pt x="9099" y="6446"/>
                    </a:lnTo>
                    <a:lnTo>
                      <a:pt x="9071" y="6531"/>
                    </a:lnTo>
                    <a:lnTo>
                      <a:pt x="9039" y="6616"/>
                    </a:lnTo>
                    <a:lnTo>
                      <a:pt x="9006" y="6699"/>
                    </a:lnTo>
                    <a:lnTo>
                      <a:pt x="8971" y="6782"/>
                    </a:lnTo>
                    <a:lnTo>
                      <a:pt x="8936" y="6864"/>
                    </a:lnTo>
                    <a:lnTo>
                      <a:pt x="8898" y="6945"/>
                    </a:lnTo>
                    <a:lnTo>
                      <a:pt x="8858" y="7024"/>
                    </a:lnTo>
                    <a:lnTo>
                      <a:pt x="8817" y="7103"/>
                    </a:lnTo>
                    <a:lnTo>
                      <a:pt x="8774" y="7181"/>
                    </a:lnTo>
                    <a:lnTo>
                      <a:pt x="8729" y="7258"/>
                    </a:lnTo>
                    <a:lnTo>
                      <a:pt x="8683" y="7334"/>
                    </a:lnTo>
                    <a:lnTo>
                      <a:pt x="8636" y="7409"/>
                    </a:lnTo>
                    <a:lnTo>
                      <a:pt x="9350" y="8139"/>
                    </a:lnTo>
                    <a:lnTo>
                      <a:pt x="8035" y="9425"/>
                    </a:lnTo>
                    <a:lnTo>
                      <a:pt x="7322" y="8695"/>
                    </a:lnTo>
                    <a:lnTo>
                      <a:pt x="7246" y="8740"/>
                    </a:lnTo>
                    <a:lnTo>
                      <a:pt x="7170" y="8785"/>
                    </a:lnTo>
                    <a:lnTo>
                      <a:pt x="7092" y="8827"/>
                    </a:lnTo>
                    <a:lnTo>
                      <a:pt x="7013" y="8868"/>
                    </a:lnTo>
                    <a:lnTo>
                      <a:pt x="6934" y="8908"/>
                    </a:lnTo>
                    <a:lnTo>
                      <a:pt x="6853" y="8946"/>
                    </a:lnTo>
                    <a:lnTo>
                      <a:pt x="6771" y="8982"/>
                    </a:lnTo>
                    <a:lnTo>
                      <a:pt x="6689" y="9017"/>
                    </a:lnTo>
                    <a:lnTo>
                      <a:pt x="6605" y="9049"/>
                    </a:lnTo>
                    <a:lnTo>
                      <a:pt x="6522" y="9080"/>
                    </a:lnTo>
                    <a:lnTo>
                      <a:pt x="6436" y="9110"/>
                    </a:lnTo>
                    <a:lnTo>
                      <a:pt x="6350" y="9137"/>
                    </a:lnTo>
                    <a:lnTo>
                      <a:pt x="6264" y="9162"/>
                    </a:lnTo>
                    <a:lnTo>
                      <a:pt x="6176" y="9187"/>
                    </a:lnTo>
                    <a:lnTo>
                      <a:pt x="6088" y="9208"/>
                    </a:lnTo>
                    <a:lnTo>
                      <a:pt x="5999" y="9228"/>
                    </a:lnTo>
                    <a:lnTo>
                      <a:pt x="5990" y="10249"/>
                    </a:lnTo>
                    <a:lnTo>
                      <a:pt x="4152" y="10232"/>
                    </a:lnTo>
                    <a:lnTo>
                      <a:pt x="4162" y="9211"/>
                    </a:lnTo>
                    <a:lnTo>
                      <a:pt x="4074" y="9190"/>
                    </a:lnTo>
                    <a:lnTo>
                      <a:pt x="3986" y="9166"/>
                    </a:lnTo>
                    <a:lnTo>
                      <a:pt x="3899" y="9141"/>
                    </a:lnTo>
                    <a:lnTo>
                      <a:pt x="3813" y="9114"/>
                    </a:lnTo>
                    <a:lnTo>
                      <a:pt x="3727" y="9084"/>
                    </a:lnTo>
                    <a:lnTo>
                      <a:pt x="3643" y="9054"/>
                    </a:lnTo>
                    <a:lnTo>
                      <a:pt x="3559" y="9022"/>
                    </a:lnTo>
                    <a:lnTo>
                      <a:pt x="3477" y="8987"/>
                    </a:lnTo>
                    <a:lnTo>
                      <a:pt x="3395" y="8951"/>
                    </a:lnTo>
                    <a:lnTo>
                      <a:pt x="3314" y="8913"/>
                    </a:lnTo>
                    <a:lnTo>
                      <a:pt x="3234" y="8874"/>
                    </a:lnTo>
                    <a:lnTo>
                      <a:pt x="3154" y="8833"/>
                    </a:lnTo>
                    <a:lnTo>
                      <a:pt x="3077" y="8790"/>
                    </a:lnTo>
                    <a:lnTo>
                      <a:pt x="3000" y="8746"/>
                    </a:lnTo>
                    <a:lnTo>
                      <a:pt x="2923" y="8701"/>
                    </a:lnTo>
                    <a:lnTo>
                      <a:pt x="2849" y="8653"/>
                    </a:lnTo>
                    <a:lnTo>
                      <a:pt x="2123" y="9371"/>
                    </a:lnTo>
                    <a:lnTo>
                      <a:pt x="832" y="8062"/>
                    </a:lnTo>
                    <a:lnTo>
                      <a:pt x="1558" y="7344"/>
                    </a:lnTo>
                    <a:lnTo>
                      <a:pt x="1512" y="7268"/>
                    </a:lnTo>
                    <a:lnTo>
                      <a:pt x="1467" y="7191"/>
                    </a:lnTo>
                    <a:lnTo>
                      <a:pt x="1424" y="7115"/>
                    </a:lnTo>
                    <a:lnTo>
                      <a:pt x="1383" y="7036"/>
                    </a:lnTo>
                    <a:lnTo>
                      <a:pt x="1344" y="6956"/>
                    </a:lnTo>
                    <a:lnTo>
                      <a:pt x="1306" y="6875"/>
                    </a:lnTo>
                    <a:lnTo>
                      <a:pt x="1269" y="6793"/>
                    </a:lnTo>
                    <a:lnTo>
                      <a:pt x="1234" y="6711"/>
                    </a:lnTo>
                    <a:lnTo>
                      <a:pt x="1201" y="6628"/>
                    </a:lnTo>
                    <a:lnTo>
                      <a:pt x="1170" y="6543"/>
                    </a:lnTo>
                    <a:lnTo>
                      <a:pt x="1140" y="6458"/>
                    </a:lnTo>
                    <a:lnTo>
                      <a:pt x="1112" y="6372"/>
                    </a:lnTo>
                    <a:lnTo>
                      <a:pt x="1087" y="6286"/>
                    </a:lnTo>
                    <a:lnTo>
                      <a:pt x="1062" y="6198"/>
                    </a:lnTo>
                    <a:lnTo>
                      <a:pt x="1040" y="6110"/>
                    </a:lnTo>
                    <a:lnTo>
                      <a:pt x="1019" y="6022"/>
                    </a:lnTo>
                    <a:lnTo>
                      <a:pt x="0" y="6017"/>
                    </a:lnTo>
                    <a:lnTo>
                      <a:pt x="8" y="4177"/>
                    </a:lnTo>
                    <a:lnTo>
                      <a:pt x="1029" y="4183"/>
                    </a:lnTo>
                    <a:lnTo>
                      <a:pt x="1049" y="4093"/>
                    </a:lnTo>
                    <a:lnTo>
                      <a:pt x="1073" y="4005"/>
                    </a:lnTo>
                    <a:lnTo>
                      <a:pt x="1097" y="3918"/>
                    </a:lnTo>
                    <a:lnTo>
                      <a:pt x="1124" y="3832"/>
                    </a:lnTo>
                    <a:lnTo>
                      <a:pt x="1152" y="3746"/>
                    </a:lnTo>
                    <a:lnTo>
                      <a:pt x="1183" y="3662"/>
                    </a:lnTo>
                    <a:lnTo>
                      <a:pt x="1215" y="3579"/>
                    </a:lnTo>
                    <a:lnTo>
                      <a:pt x="1248" y="3496"/>
                    </a:lnTo>
                    <a:lnTo>
                      <a:pt x="1284" y="3413"/>
                    </a:lnTo>
                    <a:lnTo>
                      <a:pt x="1322" y="3332"/>
                    </a:lnTo>
                    <a:lnTo>
                      <a:pt x="1361" y="3252"/>
                    </a:lnTo>
                    <a:lnTo>
                      <a:pt x="1401" y="3172"/>
                    </a:lnTo>
                    <a:lnTo>
                      <a:pt x="1443" y="3094"/>
                    </a:lnTo>
                    <a:lnTo>
                      <a:pt x="1487" y="3016"/>
                    </a:lnTo>
                    <a:lnTo>
                      <a:pt x="1532" y="2941"/>
                    </a:lnTo>
                    <a:lnTo>
                      <a:pt x="1579" y="2865"/>
                    </a:lnTo>
                    <a:lnTo>
                      <a:pt x="859" y="2141"/>
                    </a:lnTo>
                    <a:lnTo>
                      <a:pt x="2162" y="843"/>
                    </a:lnTo>
                    <a:lnTo>
                      <a:pt x="2881" y="1568"/>
                    </a:lnTo>
                    <a:lnTo>
                      <a:pt x="2956" y="1521"/>
                    </a:lnTo>
                    <a:lnTo>
                      <a:pt x="3033" y="1476"/>
                    </a:lnTo>
                    <a:lnTo>
                      <a:pt x="3110" y="1433"/>
                    </a:lnTo>
                    <a:lnTo>
                      <a:pt x="3189" y="1391"/>
                    </a:lnTo>
                    <a:lnTo>
                      <a:pt x="3268" y="1351"/>
                    </a:lnTo>
                    <a:lnTo>
                      <a:pt x="3349" y="1312"/>
                    </a:lnTo>
                    <a:lnTo>
                      <a:pt x="3429" y="1275"/>
                    </a:lnTo>
                    <a:lnTo>
                      <a:pt x="3512" y="1240"/>
                    </a:lnTo>
                    <a:lnTo>
                      <a:pt x="3595" y="1206"/>
                    </a:lnTo>
                    <a:lnTo>
                      <a:pt x="3679" y="1175"/>
                    </a:lnTo>
                    <a:lnTo>
                      <a:pt x="3764" y="1145"/>
                    </a:lnTo>
                    <a:lnTo>
                      <a:pt x="3849" y="1116"/>
                    </a:lnTo>
                    <a:lnTo>
                      <a:pt x="3936" y="1090"/>
                    </a:lnTo>
                    <a:lnTo>
                      <a:pt x="4023" y="1065"/>
                    </a:lnTo>
                    <a:lnTo>
                      <a:pt x="4110" y="1043"/>
                    </a:lnTo>
                    <a:lnTo>
                      <a:pt x="4199" y="1022"/>
                    </a:lnTo>
                    <a:lnTo>
                      <a:pt x="4199" y="0"/>
                    </a:lnTo>
                    <a:lnTo>
                      <a:pt x="6037" y="0"/>
                    </a:lnTo>
                    <a:lnTo>
                      <a:pt x="6037" y="1022"/>
                    </a:lnTo>
                    <a:close/>
                    <a:moveTo>
                      <a:pt x="5118" y="2399"/>
                    </a:moveTo>
                    <a:lnTo>
                      <a:pt x="5258" y="2402"/>
                    </a:lnTo>
                    <a:lnTo>
                      <a:pt x="5396" y="2412"/>
                    </a:lnTo>
                    <a:lnTo>
                      <a:pt x="5532" y="2430"/>
                    </a:lnTo>
                    <a:lnTo>
                      <a:pt x="5666" y="2454"/>
                    </a:lnTo>
                    <a:lnTo>
                      <a:pt x="5798" y="2484"/>
                    </a:lnTo>
                    <a:lnTo>
                      <a:pt x="5926" y="2521"/>
                    </a:lnTo>
                    <a:lnTo>
                      <a:pt x="6053" y="2564"/>
                    </a:lnTo>
                    <a:lnTo>
                      <a:pt x="6176" y="2613"/>
                    </a:lnTo>
                    <a:lnTo>
                      <a:pt x="6297" y="2667"/>
                    </a:lnTo>
                    <a:lnTo>
                      <a:pt x="6414" y="2728"/>
                    </a:lnTo>
                    <a:lnTo>
                      <a:pt x="6528" y="2793"/>
                    </a:lnTo>
                    <a:lnTo>
                      <a:pt x="6638" y="2864"/>
                    </a:lnTo>
                    <a:lnTo>
                      <a:pt x="6744" y="2940"/>
                    </a:lnTo>
                    <a:lnTo>
                      <a:pt x="6848" y="3021"/>
                    </a:lnTo>
                    <a:lnTo>
                      <a:pt x="6946" y="3106"/>
                    </a:lnTo>
                    <a:lnTo>
                      <a:pt x="7041" y="3197"/>
                    </a:lnTo>
                    <a:lnTo>
                      <a:pt x="7131" y="3291"/>
                    </a:lnTo>
                    <a:lnTo>
                      <a:pt x="7216" y="3389"/>
                    </a:lnTo>
                    <a:lnTo>
                      <a:pt x="7297" y="3493"/>
                    </a:lnTo>
                    <a:lnTo>
                      <a:pt x="7372" y="3599"/>
                    </a:lnTo>
                    <a:lnTo>
                      <a:pt x="7443" y="3710"/>
                    </a:lnTo>
                    <a:lnTo>
                      <a:pt x="7508" y="3823"/>
                    </a:lnTo>
                    <a:lnTo>
                      <a:pt x="7569" y="3941"/>
                    </a:lnTo>
                    <a:lnTo>
                      <a:pt x="7623" y="4062"/>
                    </a:lnTo>
                    <a:lnTo>
                      <a:pt x="7672" y="4185"/>
                    </a:lnTo>
                    <a:lnTo>
                      <a:pt x="7715" y="4312"/>
                    </a:lnTo>
                    <a:lnTo>
                      <a:pt x="7752" y="4441"/>
                    </a:lnTo>
                    <a:lnTo>
                      <a:pt x="7781" y="4573"/>
                    </a:lnTo>
                    <a:lnTo>
                      <a:pt x="7806" y="4707"/>
                    </a:lnTo>
                    <a:lnTo>
                      <a:pt x="7823" y="4843"/>
                    </a:lnTo>
                    <a:lnTo>
                      <a:pt x="7833" y="4981"/>
                    </a:lnTo>
                    <a:lnTo>
                      <a:pt x="7836" y="5121"/>
                    </a:lnTo>
                    <a:lnTo>
                      <a:pt x="7833" y="5261"/>
                    </a:lnTo>
                    <a:lnTo>
                      <a:pt x="7823" y="5399"/>
                    </a:lnTo>
                    <a:lnTo>
                      <a:pt x="7806" y="5535"/>
                    </a:lnTo>
                    <a:lnTo>
                      <a:pt x="7781" y="5669"/>
                    </a:lnTo>
                    <a:lnTo>
                      <a:pt x="7752" y="5801"/>
                    </a:lnTo>
                    <a:lnTo>
                      <a:pt x="7715" y="5930"/>
                    </a:lnTo>
                    <a:lnTo>
                      <a:pt x="7672" y="6057"/>
                    </a:lnTo>
                    <a:lnTo>
                      <a:pt x="7623" y="6181"/>
                    </a:lnTo>
                    <a:lnTo>
                      <a:pt x="7569" y="6301"/>
                    </a:lnTo>
                    <a:lnTo>
                      <a:pt x="7508" y="6418"/>
                    </a:lnTo>
                    <a:lnTo>
                      <a:pt x="7443" y="6532"/>
                    </a:lnTo>
                    <a:lnTo>
                      <a:pt x="7372" y="6643"/>
                    </a:lnTo>
                    <a:lnTo>
                      <a:pt x="7297" y="6749"/>
                    </a:lnTo>
                    <a:lnTo>
                      <a:pt x="7216" y="6852"/>
                    </a:lnTo>
                    <a:lnTo>
                      <a:pt x="7131" y="6951"/>
                    </a:lnTo>
                    <a:lnTo>
                      <a:pt x="7041" y="7046"/>
                    </a:lnTo>
                    <a:lnTo>
                      <a:pt x="6946" y="7136"/>
                    </a:lnTo>
                    <a:lnTo>
                      <a:pt x="6848" y="7221"/>
                    </a:lnTo>
                    <a:lnTo>
                      <a:pt x="6744" y="7302"/>
                    </a:lnTo>
                    <a:lnTo>
                      <a:pt x="6638" y="7378"/>
                    </a:lnTo>
                    <a:lnTo>
                      <a:pt x="6528" y="7448"/>
                    </a:lnTo>
                    <a:lnTo>
                      <a:pt x="6414" y="7514"/>
                    </a:lnTo>
                    <a:lnTo>
                      <a:pt x="6297" y="7574"/>
                    </a:lnTo>
                    <a:lnTo>
                      <a:pt x="6176" y="7629"/>
                    </a:lnTo>
                    <a:lnTo>
                      <a:pt x="6053" y="7678"/>
                    </a:lnTo>
                    <a:lnTo>
                      <a:pt x="5926" y="7721"/>
                    </a:lnTo>
                    <a:lnTo>
                      <a:pt x="5798" y="7758"/>
                    </a:lnTo>
                    <a:lnTo>
                      <a:pt x="5666" y="7787"/>
                    </a:lnTo>
                    <a:lnTo>
                      <a:pt x="5532" y="7812"/>
                    </a:lnTo>
                    <a:lnTo>
                      <a:pt x="5396" y="7829"/>
                    </a:lnTo>
                    <a:lnTo>
                      <a:pt x="5258" y="7839"/>
                    </a:lnTo>
                    <a:lnTo>
                      <a:pt x="5118" y="7842"/>
                    </a:lnTo>
                    <a:lnTo>
                      <a:pt x="4979" y="7839"/>
                    </a:lnTo>
                    <a:lnTo>
                      <a:pt x="4841" y="7829"/>
                    </a:lnTo>
                    <a:lnTo>
                      <a:pt x="4704" y="7812"/>
                    </a:lnTo>
                    <a:lnTo>
                      <a:pt x="4571" y="7787"/>
                    </a:lnTo>
                    <a:lnTo>
                      <a:pt x="4439" y="7758"/>
                    </a:lnTo>
                    <a:lnTo>
                      <a:pt x="4310" y="7721"/>
                    </a:lnTo>
                    <a:lnTo>
                      <a:pt x="4183" y="7678"/>
                    </a:lnTo>
                    <a:lnTo>
                      <a:pt x="4059" y="7629"/>
                    </a:lnTo>
                    <a:lnTo>
                      <a:pt x="3940" y="7574"/>
                    </a:lnTo>
                    <a:lnTo>
                      <a:pt x="3822" y="7514"/>
                    </a:lnTo>
                    <a:lnTo>
                      <a:pt x="3709" y="7448"/>
                    </a:lnTo>
                    <a:lnTo>
                      <a:pt x="3598" y="7378"/>
                    </a:lnTo>
                    <a:lnTo>
                      <a:pt x="3492" y="7302"/>
                    </a:lnTo>
                    <a:lnTo>
                      <a:pt x="3389" y="7221"/>
                    </a:lnTo>
                    <a:lnTo>
                      <a:pt x="3290" y="7136"/>
                    </a:lnTo>
                    <a:lnTo>
                      <a:pt x="3195" y="7046"/>
                    </a:lnTo>
                    <a:lnTo>
                      <a:pt x="3105" y="6951"/>
                    </a:lnTo>
                    <a:lnTo>
                      <a:pt x="3020" y="6852"/>
                    </a:lnTo>
                    <a:lnTo>
                      <a:pt x="2940" y="6749"/>
                    </a:lnTo>
                    <a:lnTo>
                      <a:pt x="2864" y="6643"/>
                    </a:lnTo>
                    <a:lnTo>
                      <a:pt x="2792" y="6532"/>
                    </a:lnTo>
                    <a:lnTo>
                      <a:pt x="2727" y="6418"/>
                    </a:lnTo>
                    <a:lnTo>
                      <a:pt x="2668" y="6301"/>
                    </a:lnTo>
                    <a:lnTo>
                      <a:pt x="2612" y="6181"/>
                    </a:lnTo>
                    <a:lnTo>
                      <a:pt x="2564" y="6057"/>
                    </a:lnTo>
                    <a:lnTo>
                      <a:pt x="2521" y="5930"/>
                    </a:lnTo>
                    <a:lnTo>
                      <a:pt x="2485" y="5801"/>
                    </a:lnTo>
                    <a:lnTo>
                      <a:pt x="2455" y="5669"/>
                    </a:lnTo>
                    <a:lnTo>
                      <a:pt x="2430" y="5535"/>
                    </a:lnTo>
                    <a:lnTo>
                      <a:pt x="2413" y="5399"/>
                    </a:lnTo>
                    <a:lnTo>
                      <a:pt x="2403" y="5261"/>
                    </a:lnTo>
                    <a:lnTo>
                      <a:pt x="2400" y="5121"/>
                    </a:lnTo>
                    <a:lnTo>
                      <a:pt x="2403" y="4981"/>
                    </a:lnTo>
                    <a:lnTo>
                      <a:pt x="2413" y="4843"/>
                    </a:lnTo>
                    <a:lnTo>
                      <a:pt x="2430" y="4707"/>
                    </a:lnTo>
                    <a:lnTo>
                      <a:pt x="2455" y="4573"/>
                    </a:lnTo>
                    <a:lnTo>
                      <a:pt x="2485" y="4441"/>
                    </a:lnTo>
                    <a:lnTo>
                      <a:pt x="2521" y="4312"/>
                    </a:lnTo>
                    <a:lnTo>
                      <a:pt x="2564" y="4185"/>
                    </a:lnTo>
                    <a:lnTo>
                      <a:pt x="2612" y="4062"/>
                    </a:lnTo>
                    <a:lnTo>
                      <a:pt x="2668" y="3941"/>
                    </a:lnTo>
                    <a:lnTo>
                      <a:pt x="2727" y="3823"/>
                    </a:lnTo>
                    <a:lnTo>
                      <a:pt x="2792" y="3710"/>
                    </a:lnTo>
                    <a:lnTo>
                      <a:pt x="2864" y="3599"/>
                    </a:lnTo>
                    <a:lnTo>
                      <a:pt x="2940" y="3493"/>
                    </a:lnTo>
                    <a:lnTo>
                      <a:pt x="3020" y="3389"/>
                    </a:lnTo>
                    <a:lnTo>
                      <a:pt x="3105" y="3291"/>
                    </a:lnTo>
                    <a:lnTo>
                      <a:pt x="3195" y="3197"/>
                    </a:lnTo>
                    <a:lnTo>
                      <a:pt x="3290" y="3106"/>
                    </a:lnTo>
                    <a:lnTo>
                      <a:pt x="3389" y="3021"/>
                    </a:lnTo>
                    <a:lnTo>
                      <a:pt x="3492" y="2940"/>
                    </a:lnTo>
                    <a:lnTo>
                      <a:pt x="3598" y="2864"/>
                    </a:lnTo>
                    <a:lnTo>
                      <a:pt x="3709" y="2793"/>
                    </a:lnTo>
                    <a:lnTo>
                      <a:pt x="3822" y="2728"/>
                    </a:lnTo>
                    <a:lnTo>
                      <a:pt x="3940" y="2667"/>
                    </a:lnTo>
                    <a:lnTo>
                      <a:pt x="4059" y="2613"/>
                    </a:lnTo>
                    <a:lnTo>
                      <a:pt x="4183" y="2564"/>
                    </a:lnTo>
                    <a:lnTo>
                      <a:pt x="4310" y="2521"/>
                    </a:lnTo>
                    <a:lnTo>
                      <a:pt x="4439" y="2484"/>
                    </a:lnTo>
                    <a:lnTo>
                      <a:pt x="4571" y="2454"/>
                    </a:lnTo>
                    <a:lnTo>
                      <a:pt x="4704" y="2430"/>
                    </a:lnTo>
                    <a:lnTo>
                      <a:pt x="4841" y="2412"/>
                    </a:lnTo>
                    <a:lnTo>
                      <a:pt x="4979" y="2402"/>
                    </a:lnTo>
                    <a:lnTo>
                      <a:pt x="5118" y="2399"/>
                    </a:lnTo>
                    <a:close/>
                  </a:path>
                </a:pathLst>
              </a:custGeom>
              <a:grpFill/>
              <a:ln w="28575">
                <a:solidFill>
                  <a:srgbClr val="222A35"/>
                </a:solidFill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17" name="Rectangle 17">
            <a:extLst>
              <a:ext uri="{FF2B5EF4-FFF2-40B4-BE49-F238E27FC236}">
                <a16:creationId xmlns:a16="http://schemas.microsoft.com/office/drawing/2014/main" id="{38D29781-0767-F76B-67A7-64FC45E47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038" y="3983038"/>
            <a:ext cx="28035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IN" altLang="en-US" sz="4000">
                <a:latin typeface="Calibri" panose="020F0502020204030204" pitchFamily="34" charset="0"/>
              </a:rPr>
              <a:t>Thanks You</a:t>
            </a:r>
          </a:p>
        </p:txBody>
      </p:sp>
    </p:spTree>
    <p:extLst>
      <p:ext uri="{BB962C8B-B14F-4D97-AF65-F5344CB8AC3E}">
        <p14:creationId xmlns:p14="http://schemas.microsoft.com/office/powerpoint/2010/main" val="2521234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259</Words>
  <Application>Microsoft Office PowerPoint</Application>
  <PresentationFormat>Widescreen</PresentationFormat>
  <Paragraphs>75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Inter</vt:lpstr>
      <vt:lpstr>Neris Black</vt:lpstr>
      <vt:lpstr>Calibri</vt:lpstr>
      <vt:lpstr>Plus Jakarta Sans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Sreenesh Shenoy</cp:lastModifiedBy>
  <cp:revision>7</cp:revision>
  <dcterms:created xsi:type="dcterms:W3CDTF">2013-01-27T09:14:16Z</dcterms:created>
  <dcterms:modified xsi:type="dcterms:W3CDTF">2026-10-09T04:21:05Z</dcterms:modified>
  <cp:category/>
</cp:coreProperties>
</file>